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8" r:id="rId3"/>
    <p:sldId id="259" r:id="rId4"/>
    <p:sldId id="302" r:id="rId5"/>
    <p:sldId id="294" r:id="rId6"/>
    <p:sldId id="296" r:id="rId7"/>
    <p:sldId id="263" r:id="rId8"/>
    <p:sldId id="285" r:id="rId9"/>
    <p:sldId id="297" r:id="rId10"/>
    <p:sldId id="298" r:id="rId11"/>
    <p:sldId id="299" r:id="rId12"/>
    <p:sldId id="300" r:id="rId13"/>
    <p:sldId id="267" r:id="rId14"/>
    <p:sldId id="269" r:id="rId15"/>
    <p:sldId id="282" r:id="rId16"/>
    <p:sldId id="270" r:id="rId17"/>
    <p:sldId id="292" r:id="rId18"/>
    <p:sldId id="293" r:id="rId19"/>
    <p:sldId id="301" r:id="rId20"/>
    <p:sldId id="279" r:id="rId21"/>
  </p:sldIdLst>
  <p:sldSz cx="9144000" cy="5143500" type="screen16x9"/>
  <p:notesSz cx="6858000" cy="9144000"/>
  <p:embeddedFontLst>
    <p:embeddedFont>
      <p:font typeface="Anton" pitchFamily="2" charset="0"/>
      <p:regular r:id="rId23"/>
    </p:embeddedFont>
    <p:embeddedFont>
      <p:font typeface="Impact" panose="020B0806030902050204" pitchFamily="34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6A444A-6F02-48B2-998C-84364BFC82D7}">
  <a:tblStyle styleId="{F46A444A-6F02-48B2-998C-84364BFC82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8" autoAdjust="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in="-459" max="1701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72.2408" units="1/cm"/>
          <inkml:channelProperty channel="T" name="resolution" value="1" units="1/dev"/>
        </inkml:channelProperties>
      </inkml:inkSource>
      <inkml:timestamp xml:id="ts0" timeString="2022-01-19T06:12:49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246">
    <iact:property name="dataType"/>
    <iact:actionData xml:id="d0">
      <inkml:trace xmlns:inkml="http://www.w3.org/2003/InkML" xml:id="stk0" contextRef="#ctx0" brushRef="#br0">216 5532 0,'-16'0'31,"-1"0"-11,17 17 13,0 0 2,-17-17-31,1 50 11,16-34 0,0 84 2,0-84-16,0 117 14,16 0 2,-16-16-1,0-101-15,0 100 16,0-99-15,17 299 12,-17-300-13,0 366 14,0-365-14,-17 349 15,1-350-15,-17 183 15,33-182-15,-17 66 15,0-83-16,1 50 16,16-33-15,0 82 15,-17 101 1,17-184-16,0 333 14,0-332-13,0 232 13,0-232-13,0 182 13,0-182-13,0 149 12,0-67 3,0-49 0,0 0-1,0 17 1,33 132 0,-33-183-16,50 317 14,-50-317-14,17 333 15,-17-332-13,0 282 11,0-282-13,-33 132 14,16 1 2,0-1 0,17-132-16,-33 182 14,33 150 2,0-332-16,0 248 15,0-231-16,0 65 16,0-82-15,0 16 15,0 17 1,-17 0-1,17-34-15,0 51 15,0-1 1,17 51-1,-17-101-15,17 1 15,-17-1 1,0 1 4,0 0-8,0 33 13,0-34-24,0 51 2,16-18 13,1 34 0,-17-66-1,0 0 10,17-17-15,-17 16 2,16 51 4,-16-51-17,33 34 0</inkml:trace>
    </iact:actionData>
  </iact:action>
  <iact:action type="add" startTime="23835">
    <iact:property name="dataType"/>
    <iact:actionData xml:id="d1">
      <inkml:trace xmlns:inkml="http://www.w3.org/2003/InkML" xml:id="stk1" contextRef="#ctx0" brushRef="#br0">532 12061 0,'16'0'16,"1"0"5,0 0-11,32 17 7,51 33 0,-83-33-16,82 16 15,-82-33-14,83 0 12,-34 0 3,34 0-1,16 0 1,-99 0-15,99 0 13,-50 0 2,1 16-1,-1 34 1,184 17 0,-234-67-16,699 50 14,-649-50-14,981 49 17,-981-49-15,947 0 9,-979 0-11,231-49 14,-182 49 2,-66 0 0,49 16 0,-49-16-14,182 0 12,-165 0-10,182-83 4,-200 83-8,84-33 15,83-17 0,33 50 1,16-17 0,17 1-1,-33 16 1,-33 0 0,-67 33 0,-49-16-1,49 32 1,250 1 0,-333-50-16,465 0 14,-465-16-13,349-84 13,-249 50 2,-99 34 0,-18 16 0,51 16 0,-51-16-14,184 0 10,-68-66 3,1 16 1,-83 33 0,-33 17-17,-1 33 16,1-33-13,66 34 11,-66-34-14,215 50 16,150-34 1,50-16 0,-415 0-16,182-33 14,-66 33 2,17 0 0,-1-17 0,-49-16-1,-84 16 1,1 17-1,49 84 1,-66-68-16,67 84 14,-1-67 2,-49-33-16,66 17 15,-66-17-15,32 0 15,-32 0 0,-34-67-16</inkml:trace>
    </iact:actionData>
  </iact:action>
  <iact:action type="add" startTime="26214">
    <iact:property name="dataType"/>
    <iact:actionData xml:id="d2">
      <inkml:trace xmlns:inkml="http://www.w3.org/2003/InkML" xml:id="stk2" contextRef="#ctx0" brushRef="#br0">266 5383 0,'17'0'72,"-1"0"-53,1 0-16,-1 0 2,1 0 1,50 0 12,-51 0-4,100 33 2,34-16 0,-117-17-15,283 0 15,-283-17-15,150 1 15,-150-1 0,-16 17 1,-1 0 0,67 50 0,117-34 0,16 1-1,-200-17-15,117-17 15,-33 1 0,-67 16 1,-16 0-16,32 0 15,101 50 1,-17-50-1,-117 0-15,134 0 15,-133 0-15,82-50 14,-82 50-14,99-33 15,-99 33-15,149-17 16,66 17-1,-132 0 0,-83 0-15,66 0 15,-50 0 0,33 0 10,34-17-7,166-16-13,-249 33-5,32-33 14,-32 33-14,99-17 15,-82 17 1,-1 0 1,33 17-3,17-1 2,17-16-1,-17 0 3,-66 0-17,66 0 11,-17 0 3,17 0 1,-66 0-16,116 17 15,-34 0 1,-49-17-1,0 0 1,-33 0-16,99 0 14,67 0 2,-167 0-16,200 0 16,-199 0-14,166-17 10,-167 17-11,51 0 12,-51 0-13,67 0 15,50 0 0,17 0 2,66 33-2,-183-33-15,150 17 15,-167-17-15,233 0 14,-215 0-14,132-33 17,-150 16-16,117-16 11,-83 16 4,0 17-1,-33 0-14,132 17 13,-132-17-14,248 16 17,-248-16-16,282-16 10,-183-17 5,-99 33-15,33-17 13,-34 17 2,1 0-15,99 66 13,-82-66-13,198 67 12,-215-67-13,249 0 15,-17 0 0,-116-67 1,-50 51-1,-83-1-15,33 17 15,17 0 1,33 0-1,-67 0-15,67 0 16,-33 0-1,-16-16 1,49 16-1,99 49 1,-165-49-14,315 67 11,-132-50 3,-101-17-1,-82-17-14,16-33 13,0 33 1,0 17 4,-16 0-19,16-16 15,-16 16-15,0 0 9,-17-17-9,33 17 17,-33-16-17,50-18 13,-34 34 4,1 0 2,16 0-7,-33 17-12,33-17 14,-16 17-15,49-17 16,-49 0-14,49 0 13,-32 0 3,49 16-3,-33-16 3,16 17-2,0-17 1,51 0 0,-1-17 0,-16 17-1,-34 0 1,-49 0 0,-1 0 5,1 0 34,-17-16-48,0 32 65,0 1-62,0-1-6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54534f808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54534f808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7e7f3721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7e7f3721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60a3cf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60a3cf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15866b04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15866b04c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15866b04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15866b04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15866b04c_1_9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715866b04c_1_9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15866b04c_1_9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715866b04c_1_9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274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15866b04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15866b04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60a3cf719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60a3cf719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36575" y="1906514"/>
            <a:ext cx="5470800" cy="14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6400" y="3248484"/>
            <a:ext cx="2911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0"/>
            <a:ext cx="9144686" cy="2856586"/>
            <a:chOff x="0" y="0"/>
            <a:chExt cx="9142857" cy="2856586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2088" y="572090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2088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13996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84946" y="572090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55428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55428" y="572090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25197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69444" y="0"/>
              <a:ext cx="569835" cy="572174"/>
            </a:xfrm>
            <a:custGeom>
              <a:avLst/>
              <a:gdLst/>
              <a:ahLst/>
              <a:cxnLst/>
              <a:rect l="l" t="t" r="r" b="b"/>
              <a:pathLst>
                <a:path w="8040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25197" y="572090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69444" y="572090"/>
              <a:ext cx="569835" cy="572245"/>
            </a:xfrm>
            <a:custGeom>
              <a:avLst/>
              <a:gdLst/>
              <a:ahLst/>
              <a:cxnLst/>
              <a:rect l="l" t="t" r="r" b="b"/>
              <a:pathLst>
                <a:path w="8040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25231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1714002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2799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46203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41837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18801" y="0"/>
              <a:ext cx="569835" cy="572174"/>
            </a:xfrm>
            <a:custGeom>
              <a:avLst/>
              <a:gdLst/>
              <a:ahLst/>
              <a:cxnLst/>
              <a:rect l="l" t="t" r="r" b="b"/>
              <a:pathLst>
                <a:path w="8040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97356" y="572090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69444" y="1144251"/>
              <a:ext cx="569835" cy="569835"/>
            </a:xfrm>
            <a:custGeom>
              <a:avLst/>
              <a:gdLst/>
              <a:ahLst/>
              <a:cxnLst/>
              <a:rect l="l" t="t" r="r" b="b"/>
              <a:pathLst>
                <a:path w="8040" h="8040" extrusionOk="0">
                  <a:moveTo>
                    <a:pt x="1" y="0"/>
                  </a:moveTo>
                  <a:lnTo>
                    <a:pt x="1" y="8039"/>
                  </a:lnTo>
                  <a:lnTo>
                    <a:pt x="8040" y="8039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55831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43082" y="1715215"/>
              <a:ext cx="570000" cy="5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46383" y="572090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73361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2284341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70683" y="2284341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572090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41837" y="572090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97356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00078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82569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84946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bg>
      <p:bgPr>
        <a:solidFill>
          <a:schemeClr val="accent5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5"/>
          <p:cNvGrpSpPr/>
          <p:nvPr/>
        </p:nvGrpSpPr>
        <p:grpSpPr>
          <a:xfrm>
            <a:off x="0" y="0"/>
            <a:ext cx="9155649" cy="2286311"/>
            <a:chOff x="0" y="0"/>
            <a:chExt cx="9155649" cy="2286311"/>
          </a:xfrm>
        </p:grpSpPr>
        <p:sp>
          <p:nvSpPr>
            <p:cNvPr id="237" name="Google Shape;237;p15"/>
            <p:cNvSpPr/>
            <p:nvPr/>
          </p:nvSpPr>
          <p:spPr>
            <a:xfrm>
              <a:off x="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6375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0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8578475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01130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8583475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849291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723250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5"/>
          <p:cNvSpPr/>
          <p:nvPr/>
        </p:nvSpPr>
        <p:spPr>
          <a:xfrm>
            <a:off x="6722825" y="4568875"/>
            <a:ext cx="2422721" cy="574627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2284398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4570395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-1607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2" hasCustomPrompt="1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5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6930500" y="4568875"/>
            <a:ext cx="1935763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15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54" name="Google Shape;254;p15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424988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1"/>
          </p:nvPr>
        </p:nvSpPr>
        <p:spPr>
          <a:xfrm>
            <a:off x="742388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title" idx="2"/>
          </p:nvPr>
        </p:nvSpPr>
        <p:spPr>
          <a:xfrm>
            <a:off x="2486325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3"/>
          </p:nvPr>
        </p:nvSpPr>
        <p:spPr>
          <a:xfrm>
            <a:off x="2803725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title" idx="4"/>
          </p:nvPr>
        </p:nvSpPr>
        <p:spPr>
          <a:xfrm>
            <a:off x="4547650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5"/>
          </p:nvPr>
        </p:nvSpPr>
        <p:spPr>
          <a:xfrm>
            <a:off x="4865050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6"/>
          </p:nvPr>
        </p:nvSpPr>
        <p:spPr>
          <a:xfrm>
            <a:off x="6608412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subTitle" idx="7"/>
          </p:nvPr>
        </p:nvSpPr>
        <p:spPr>
          <a:xfrm>
            <a:off x="6925813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8" hasCustomPrompt="1"/>
          </p:nvPr>
        </p:nvSpPr>
        <p:spPr>
          <a:xfrm>
            <a:off x="590119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9" hasCustomPrompt="1"/>
          </p:nvPr>
        </p:nvSpPr>
        <p:spPr>
          <a:xfrm>
            <a:off x="2651461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6"/>
          <p:cNvSpPr txBox="1">
            <a:spLocks noGrp="1"/>
          </p:cNvSpPr>
          <p:nvPr>
            <p:ph type="title" idx="13" hasCustomPrompt="1"/>
          </p:nvPr>
        </p:nvSpPr>
        <p:spPr>
          <a:xfrm>
            <a:off x="4712863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14" hasCustomPrompt="1"/>
          </p:nvPr>
        </p:nvSpPr>
        <p:spPr>
          <a:xfrm>
            <a:off x="6773557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6"/>
          <p:cNvSpPr/>
          <p:nvPr/>
        </p:nvSpPr>
        <p:spPr>
          <a:xfrm>
            <a:off x="17428113" y="2603625"/>
            <a:ext cx="4292825" cy="2726575"/>
          </a:xfrm>
          <a:custGeom>
            <a:avLst/>
            <a:gdLst/>
            <a:ahLst/>
            <a:cxnLst/>
            <a:rect l="l" t="t" r="r" b="b"/>
            <a:pathLst>
              <a:path w="171713" h="109063" extrusionOk="0">
                <a:moveTo>
                  <a:pt x="104963" y="0"/>
                </a:moveTo>
                <a:cubicBezTo>
                  <a:pt x="94846" y="0"/>
                  <a:pt x="84717" y="2175"/>
                  <a:pt x="75200" y="6766"/>
                </a:cubicBezTo>
                <a:cubicBezTo>
                  <a:pt x="53031" y="17470"/>
                  <a:pt x="35052" y="36055"/>
                  <a:pt x="18384" y="53760"/>
                </a:cubicBezTo>
                <a:cubicBezTo>
                  <a:pt x="10252" y="62404"/>
                  <a:pt x="0" y="71214"/>
                  <a:pt x="322" y="84323"/>
                </a:cubicBezTo>
                <a:cubicBezTo>
                  <a:pt x="643" y="97587"/>
                  <a:pt x="23241" y="99551"/>
                  <a:pt x="33374" y="101992"/>
                </a:cubicBezTo>
                <a:cubicBezTo>
                  <a:pt x="50596" y="106140"/>
                  <a:pt x="69232" y="109063"/>
                  <a:pt x="87686" y="109063"/>
                </a:cubicBezTo>
                <a:cubicBezTo>
                  <a:pt x="103447" y="109063"/>
                  <a:pt x="119075" y="106931"/>
                  <a:pt x="133577" y="101611"/>
                </a:cubicBezTo>
                <a:lnTo>
                  <a:pt x="134255" y="101361"/>
                </a:lnTo>
                <a:cubicBezTo>
                  <a:pt x="154198" y="93836"/>
                  <a:pt x="170867" y="77858"/>
                  <a:pt x="171331" y="55463"/>
                </a:cubicBezTo>
                <a:cubicBezTo>
                  <a:pt x="171712" y="36936"/>
                  <a:pt x="160782" y="21566"/>
                  <a:pt x="145364" y="11921"/>
                </a:cubicBezTo>
                <a:cubicBezTo>
                  <a:pt x="133031" y="4191"/>
                  <a:pt x="119008" y="0"/>
                  <a:pt x="104963" y="0"/>
                </a:cubicBezTo>
                <a:close/>
              </a:path>
            </a:pathLst>
          </a:custGeom>
          <a:solidFill>
            <a:srgbClr val="029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18307688" y="3179050"/>
            <a:ext cx="3032250" cy="1753225"/>
          </a:xfrm>
          <a:custGeom>
            <a:avLst/>
            <a:gdLst/>
            <a:ahLst/>
            <a:cxnLst/>
            <a:rect l="l" t="t" r="r" b="b"/>
            <a:pathLst>
              <a:path w="121290" h="70129" extrusionOk="0">
                <a:moveTo>
                  <a:pt x="71233" y="1"/>
                </a:moveTo>
                <a:cubicBezTo>
                  <a:pt x="59531" y="1"/>
                  <a:pt x="48529" y="4166"/>
                  <a:pt x="38255" y="12479"/>
                </a:cubicBezTo>
                <a:cubicBezTo>
                  <a:pt x="27063" y="21551"/>
                  <a:pt x="13228" y="34077"/>
                  <a:pt x="8097" y="48043"/>
                </a:cubicBezTo>
                <a:cubicBezTo>
                  <a:pt x="0" y="70129"/>
                  <a:pt x="33469" y="68069"/>
                  <a:pt x="46732" y="68438"/>
                </a:cubicBezTo>
                <a:cubicBezTo>
                  <a:pt x="48053" y="68474"/>
                  <a:pt x="49385" y="68493"/>
                  <a:pt x="50725" y="68493"/>
                </a:cubicBezTo>
                <a:cubicBezTo>
                  <a:pt x="70704" y="68493"/>
                  <a:pt x="92398" y="64259"/>
                  <a:pt x="105966" y="48626"/>
                </a:cubicBezTo>
                <a:cubicBezTo>
                  <a:pt x="121289" y="30957"/>
                  <a:pt x="111228" y="11074"/>
                  <a:pt x="91345" y="3799"/>
                </a:cubicBezTo>
                <a:cubicBezTo>
                  <a:pt x="85582" y="1692"/>
                  <a:pt x="79975" y="465"/>
                  <a:pt x="74510" y="108"/>
                </a:cubicBezTo>
                <a:cubicBezTo>
                  <a:pt x="73411" y="36"/>
                  <a:pt x="72319" y="1"/>
                  <a:pt x="7123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17886213" y="4302900"/>
            <a:ext cx="296475" cy="285600"/>
          </a:xfrm>
          <a:custGeom>
            <a:avLst/>
            <a:gdLst/>
            <a:ahLst/>
            <a:cxnLst/>
            <a:rect l="l" t="t" r="r" b="b"/>
            <a:pathLst>
              <a:path w="11859" h="11424" extrusionOk="0">
                <a:moveTo>
                  <a:pt x="6156" y="2148"/>
                </a:moveTo>
                <a:cubicBezTo>
                  <a:pt x="8120" y="2148"/>
                  <a:pt x="9716" y="3744"/>
                  <a:pt x="9716" y="5708"/>
                </a:cubicBezTo>
                <a:cubicBezTo>
                  <a:pt x="9707" y="7851"/>
                  <a:pt x="7956" y="9268"/>
                  <a:pt x="6130" y="9268"/>
                </a:cubicBezTo>
                <a:cubicBezTo>
                  <a:pt x="5257" y="9268"/>
                  <a:pt x="4367" y="8944"/>
                  <a:pt x="3643" y="8220"/>
                </a:cubicBezTo>
                <a:cubicBezTo>
                  <a:pt x="1405" y="5982"/>
                  <a:pt x="2988" y="2148"/>
                  <a:pt x="6156" y="2148"/>
                </a:cubicBezTo>
                <a:close/>
                <a:moveTo>
                  <a:pt x="6155" y="1"/>
                </a:moveTo>
                <a:cubicBezTo>
                  <a:pt x="4670" y="1"/>
                  <a:pt x="3211" y="580"/>
                  <a:pt x="2119" y="1672"/>
                </a:cubicBezTo>
                <a:cubicBezTo>
                  <a:pt x="488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4" y="434"/>
                </a:cubicBezTo>
                <a:cubicBezTo>
                  <a:pt x="7629" y="142"/>
                  <a:pt x="6889" y="1"/>
                  <a:pt x="6155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17059613" y="5597400"/>
            <a:ext cx="296475" cy="285600"/>
          </a:xfrm>
          <a:custGeom>
            <a:avLst/>
            <a:gdLst/>
            <a:ahLst/>
            <a:cxnLst/>
            <a:rect l="l" t="t" r="r" b="b"/>
            <a:pathLst>
              <a:path w="11859" h="11424" extrusionOk="0">
                <a:moveTo>
                  <a:pt x="6156" y="2148"/>
                </a:moveTo>
                <a:cubicBezTo>
                  <a:pt x="8120" y="2160"/>
                  <a:pt x="9704" y="3744"/>
                  <a:pt x="9704" y="5708"/>
                </a:cubicBezTo>
                <a:cubicBezTo>
                  <a:pt x="9704" y="7851"/>
                  <a:pt x="7955" y="9269"/>
                  <a:pt x="6130" y="9269"/>
                </a:cubicBezTo>
                <a:cubicBezTo>
                  <a:pt x="5257" y="9269"/>
                  <a:pt x="4368" y="8945"/>
                  <a:pt x="3644" y="8220"/>
                </a:cubicBezTo>
                <a:cubicBezTo>
                  <a:pt x="1393" y="5982"/>
                  <a:pt x="2989" y="2148"/>
                  <a:pt x="6156" y="2148"/>
                </a:cubicBezTo>
                <a:close/>
                <a:moveTo>
                  <a:pt x="6156" y="1"/>
                </a:moveTo>
                <a:cubicBezTo>
                  <a:pt x="4671" y="1"/>
                  <a:pt x="3211" y="580"/>
                  <a:pt x="2120" y="1672"/>
                </a:cubicBezTo>
                <a:cubicBezTo>
                  <a:pt x="489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5" y="434"/>
                </a:cubicBezTo>
                <a:cubicBezTo>
                  <a:pt x="7630" y="142"/>
                  <a:pt x="6890" y="1"/>
                  <a:pt x="615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20209113" y="3662650"/>
            <a:ext cx="296775" cy="285575"/>
          </a:xfrm>
          <a:custGeom>
            <a:avLst/>
            <a:gdLst/>
            <a:ahLst/>
            <a:cxnLst/>
            <a:rect l="l" t="t" r="r" b="b"/>
            <a:pathLst>
              <a:path w="11871" h="11423" extrusionOk="0">
                <a:moveTo>
                  <a:pt x="6156" y="2148"/>
                </a:moveTo>
                <a:cubicBezTo>
                  <a:pt x="8120" y="2160"/>
                  <a:pt x="9704" y="3743"/>
                  <a:pt x="9716" y="5708"/>
                </a:cubicBezTo>
                <a:cubicBezTo>
                  <a:pt x="9716" y="7850"/>
                  <a:pt x="7961" y="9268"/>
                  <a:pt x="6133" y="9268"/>
                </a:cubicBezTo>
                <a:cubicBezTo>
                  <a:pt x="5259" y="9268"/>
                  <a:pt x="4368" y="8944"/>
                  <a:pt x="3644" y="8220"/>
                </a:cubicBezTo>
                <a:cubicBezTo>
                  <a:pt x="1405" y="5982"/>
                  <a:pt x="2989" y="2148"/>
                  <a:pt x="6156" y="2148"/>
                </a:cubicBezTo>
                <a:close/>
                <a:moveTo>
                  <a:pt x="6159" y="0"/>
                </a:moveTo>
                <a:cubicBezTo>
                  <a:pt x="4671" y="0"/>
                  <a:pt x="3211" y="580"/>
                  <a:pt x="2120" y="1672"/>
                </a:cubicBezTo>
                <a:cubicBezTo>
                  <a:pt x="489" y="3303"/>
                  <a:pt x="0" y="5755"/>
                  <a:pt x="881" y="7899"/>
                </a:cubicBezTo>
                <a:cubicBezTo>
                  <a:pt x="1763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71" y="3398"/>
                  <a:pt x="10478" y="1314"/>
                  <a:pt x="8347" y="433"/>
                </a:cubicBezTo>
                <a:cubicBezTo>
                  <a:pt x="7638" y="142"/>
                  <a:pt x="6895" y="0"/>
                  <a:pt x="6159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18989913" y="3288525"/>
            <a:ext cx="660225" cy="635300"/>
          </a:xfrm>
          <a:custGeom>
            <a:avLst/>
            <a:gdLst/>
            <a:ahLst/>
            <a:cxnLst/>
            <a:rect l="l" t="t" r="r" b="b"/>
            <a:pathLst>
              <a:path w="26409" h="25412" extrusionOk="0">
                <a:moveTo>
                  <a:pt x="13704" y="3444"/>
                </a:moveTo>
                <a:cubicBezTo>
                  <a:pt x="18812" y="3456"/>
                  <a:pt x="22956" y="7588"/>
                  <a:pt x="22956" y="12708"/>
                </a:cubicBezTo>
                <a:cubicBezTo>
                  <a:pt x="22956" y="16446"/>
                  <a:pt x="20705" y="19816"/>
                  <a:pt x="17241" y="21256"/>
                </a:cubicBezTo>
                <a:cubicBezTo>
                  <a:pt x="16097" y="21729"/>
                  <a:pt x="14895" y="21960"/>
                  <a:pt x="13703" y="21960"/>
                </a:cubicBezTo>
                <a:cubicBezTo>
                  <a:pt x="11294" y="21960"/>
                  <a:pt x="8924" y="21020"/>
                  <a:pt x="7156" y="19244"/>
                </a:cubicBezTo>
                <a:cubicBezTo>
                  <a:pt x="4513" y="16601"/>
                  <a:pt x="3715" y="12612"/>
                  <a:pt x="5156" y="9159"/>
                </a:cubicBezTo>
                <a:cubicBezTo>
                  <a:pt x="6585" y="5695"/>
                  <a:pt x="9954" y="3444"/>
                  <a:pt x="13704" y="3444"/>
                </a:cubicBezTo>
                <a:close/>
                <a:moveTo>
                  <a:pt x="13706" y="1"/>
                </a:moveTo>
                <a:cubicBezTo>
                  <a:pt x="10403" y="1"/>
                  <a:pt x="7152" y="1290"/>
                  <a:pt x="4715" y="3718"/>
                </a:cubicBezTo>
                <a:cubicBezTo>
                  <a:pt x="1084" y="7350"/>
                  <a:pt x="0" y="12815"/>
                  <a:pt x="1965" y="17565"/>
                </a:cubicBezTo>
                <a:cubicBezTo>
                  <a:pt x="3929" y="22316"/>
                  <a:pt x="8561" y="25400"/>
                  <a:pt x="13704" y="25411"/>
                </a:cubicBezTo>
                <a:cubicBezTo>
                  <a:pt x="20717" y="25400"/>
                  <a:pt x="26397" y="19720"/>
                  <a:pt x="26408" y="12708"/>
                </a:cubicBezTo>
                <a:cubicBezTo>
                  <a:pt x="26408" y="7564"/>
                  <a:pt x="23313" y="2932"/>
                  <a:pt x="18562" y="968"/>
                </a:cubicBezTo>
                <a:cubicBezTo>
                  <a:pt x="16992" y="317"/>
                  <a:pt x="15343" y="1"/>
                  <a:pt x="137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20369838" y="1905025"/>
            <a:ext cx="660225" cy="635300"/>
          </a:xfrm>
          <a:custGeom>
            <a:avLst/>
            <a:gdLst/>
            <a:ahLst/>
            <a:cxnLst/>
            <a:rect l="l" t="t" r="r" b="b"/>
            <a:pathLst>
              <a:path w="26409" h="25412" extrusionOk="0">
                <a:moveTo>
                  <a:pt x="13675" y="3456"/>
                </a:moveTo>
                <a:cubicBezTo>
                  <a:pt x="13685" y="3456"/>
                  <a:pt x="13695" y="3456"/>
                  <a:pt x="13705" y="3456"/>
                </a:cubicBezTo>
                <a:cubicBezTo>
                  <a:pt x="18813" y="3456"/>
                  <a:pt x="22956" y="7600"/>
                  <a:pt x="22956" y="12707"/>
                </a:cubicBezTo>
                <a:cubicBezTo>
                  <a:pt x="22956" y="16446"/>
                  <a:pt x="20706" y="19827"/>
                  <a:pt x="17241" y="21256"/>
                </a:cubicBezTo>
                <a:cubicBezTo>
                  <a:pt x="16097" y="21734"/>
                  <a:pt x="14893" y="21965"/>
                  <a:pt x="13700" y="21965"/>
                </a:cubicBezTo>
                <a:cubicBezTo>
                  <a:pt x="11292" y="21965"/>
                  <a:pt x="8924" y="21023"/>
                  <a:pt x="7156" y="19256"/>
                </a:cubicBezTo>
                <a:cubicBezTo>
                  <a:pt x="4513" y="16601"/>
                  <a:pt x="3716" y="12624"/>
                  <a:pt x="5144" y="9159"/>
                </a:cubicBezTo>
                <a:cubicBezTo>
                  <a:pt x="6581" y="5716"/>
                  <a:pt x="9937" y="3456"/>
                  <a:pt x="13675" y="3456"/>
                </a:cubicBezTo>
                <a:close/>
                <a:moveTo>
                  <a:pt x="13699" y="1"/>
                </a:moveTo>
                <a:cubicBezTo>
                  <a:pt x="10392" y="1"/>
                  <a:pt x="7144" y="1290"/>
                  <a:pt x="4716" y="3718"/>
                </a:cubicBezTo>
                <a:cubicBezTo>
                  <a:pt x="1084" y="7361"/>
                  <a:pt x="1" y="12826"/>
                  <a:pt x="1965" y="17565"/>
                </a:cubicBezTo>
                <a:cubicBezTo>
                  <a:pt x="3930" y="22316"/>
                  <a:pt x="8561" y="25411"/>
                  <a:pt x="13705" y="25411"/>
                </a:cubicBezTo>
                <a:cubicBezTo>
                  <a:pt x="20718" y="25399"/>
                  <a:pt x="26397" y="19720"/>
                  <a:pt x="26409" y="12707"/>
                </a:cubicBezTo>
                <a:cubicBezTo>
                  <a:pt x="26409" y="7564"/>
                  <a:pt x="23313" y="2932"/>
                  <a:pt x="18563" y="968"/>
                </a:cubicBezTo>
                <a:cubicBezTo>
                  <a:pt x="16989" y="317"/>
                  <a:pt x="15337" y="1"/>
                  <a:pt x="13699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18751488" y="5678775"/>
            <a:ext cx="1161775" cy="1161775"/>
          </a:xfrm>
          <a:custGeom>
            <a:avLst/>
            <a:gdLst/>
            <a:ahLst/>
            <a:cxnLst/>
            <a:rect l="l" t="t" r="r" b="b"/>
            <a:pathLst>
              <a:path w="46471" h="46471" extrusionOk="0">
                <a:moveTo>
                  <a:pt x="23241" y="8621"/>
                </a:moveTo>
                <a:cubicBezTo>
                  <a:pt x="31314" y="8633"/>
                  <a:pt x="37850" y="15169"/>
                  <a:pt x="37862" y="23242"/>
                </a:cubicBezTo>
                <a:cubicBezTo>
                  <a:pt x="37862" y="29147"/>
                  <a:pt x="34290" y="34481"/>
                  <a:pt x="28837" y="36743"/>
                </a:cubicBezTo>
                <a:cubicBezTo>
                  <a:pt x="27028" y="37492"/>
                  <a:pt x="25128" y="37856"/>
                  <a:pt x="23244" y="37856"/>
                </a:cubicBezTo>
                <a:cubicBezTo>
                  <a:pt x="19440" y="37856"/>
                  <a:pt x="15702" y="36371"/>
                  <a:pt x="12907" y="33576"/>
                </a:cubicBezTo>
                <a:cubicBezTo>
                  <a:pt x="8728" y="29397"/>
                  <a:pt x="7478" y="23111"/>
                  <a:pt x="9740" y="17646"/>
                </a:cubicBezTo>
                <a:cubicBezTo>
                  <a:pt x="12002" y="12181"/>
                  <a:pt x="17324" y="8621"/>
                  <a:pt x="23241" y="8621"/>
                </a:cubicBezTo>
                <a:close/>
                <a:moveTo>
                  <a:pt x="23241" y="1"/>
                </a:moveTo>
                <a:cubicBezTo>
                  <a:pt x="10418" y="1"/>
                  <a:pt x="0" y="10419"/>
                  <a:pt x="0" y="23242"/>
                </a:cubicBezTo>
                <a:cubicBezTo>
                  <a:pt x="0" y="36053"/>
                  <a:pt x="10430" y="46471"/>
                  <a:pt x="23241" y="46471"/>
                </a:cubicBezTo>
                <a:cubicBezTo>
                  <a:pt x="36053" y="46471"/>
                  <a:pt x="46471" y="36053"/>
                  <a:pt x="46471" y="23242"/>
                </a:cubicBezTo>
                <a:cubicBezTo>
                  <a:pt x="46471" y="10419"/>
                  <a:pt x="36053" y="1"/>
                  <a:pt x="2324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14516438" y="5624300"/>
            <a:ext cx="95875" cy="81950"/>
          </a:xfrm>
          <a:custGeom>
            <a:avLst/>
            <a:gdLst/>
            <a:ahLst/>
            <a:cxnLst/>
            <a:rect l="l" t="t" r="r" b="b"/>
            <a:pathLst>
              <a:path w="3835" h="3278" extrusionOk="0">
                <a:moveTo>
                  <a:pt x="2191" y="1"/>
                </a:moveTo>
                <a:cubicBezTo>
                  <a:pt x="739" y="1"/>
                  <a:pt x="0" y="1763"/>
                  <a:pt x="1036" y="2799"/>
                </a:cubicBezTo>
                <a:cubicBezTo>
                  <a:pt x="1370" y="3129"/>
                  <a:pt x="1780" y="3277"/>
                  <a:pt x="2182" y="3277"/>
                </a:cubicBezTo>
                <a:cubicBezTo>
                  <a:pt x="3026" y="3277"/>
                  <a:pt x="3834" y="2624"/>
                  <a:pt x="3834" y="1632"/>
                </a:cubicBezTo>
                <a:cubicBezTo>
                  <a:pt x="3834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19945688" y="4144950"/>
            <a:ext cx="95575" cy="82075"/>
          </a:xfrm>
          <a:custGeom>
            <a:avLst/>
            <a:gdLst/>
            <a:ahLst/>
            <a:cxnLst/>
            <a:rect l="l" t="t" r="r" b="b"/>
            <a:pathLst>
              <a:path w="3823" h="3283" extrusionOk="0">
                <a:moveTo>
                  <a:pt x="2191" y="1"/>
                </a:moveTo>
                <a:cubicBezTo>
                  <a:pt x="727" y="1"/>
                  <a:pt x="0" y="1763"/>
                  <a:pt x="1024" y="2799"/>
                </a:cubicBezTo>
                <a:cubicBezTo>
                  <a:pt x="1359" y="3133"/>
                  <a:pt x="1770" y="3283"/>
                  <a:pt x="2172" y="3283"/>
                </a:cubicBezTo>
                <a:cubicBezTo>
                  <a:pt x="3015" y="3283"/>
                  <a:pt x="3822" y="2627"/>
                  <a:pt x="3822" y="1644"/>
                </a:cubicBezTo>
                <a:cubicBezTo>
                  <a:pt x="3822" y="739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"/>
          <p:cNvSpPr/>
          <p:nvPr/>
        </p:nvSpPr>
        <p:spPr>
          <a:xfrm>
            <a:off x="20424013" y="5020075"/>
            <a:ext cx="95575" cy="81825"/>
          </a:xfrm>
          <a:custGeom>
            <a:avLst/>
            <a:gdLst/>
            <a:ahLst/>
            <a:cxnLst/>
            <a:rect l="l" t="t" r="r" b="b"/>
            <a:pathLst>
              <a:path w="3823" h="3273" extrusionOk="0">
                <a:moveTo>
                  <a:pt x="2191" y="0"/>
                </a:moveTo>
                <a:cubicBezTo>
                  <a:pt x="727" y="0"/>
                  <a:pt x="1" y="1762"/>
                  <a:pt x="1037" y="2786"/>
                </a:cubicBezTo>
                <a:cubicBezTo>
                  <a:pt x="1369" y="3122"/>
                  <a:pt x="1779" y="3273"/>
                  <a:pt x="2181" y="3273"/>
                </a:cubicBezTo>
                <a:cubicBezTo>
                  <a:pt x="3019" y="3273"/>
                  <a:pt x="3823" y="2620"/>
                  <a:pt x="3823" y="1631"/>
                </a:cubicBezTo>
                <a:cubicBezTo>
                  <a:pt x="3823" y="726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18142188" y="2668575"/>
            <a:ext cx="95575" cy="81850"/>
          </a:xfrm>
          <a:custGeom>
            <a:avLst/>
            <a:gdLst/>
            <a:ahLst/>
            <a:cxnLst/>
            <a:rect l="l" t="t" r="r" b="b"/>
            <a:pathLst>
              <a:path w="3823" h="3274" extrusionOk="0">
                <a:moveTo>
                  <a:pt x="2191" y="1"/>
                </a:moveTo>
                <a:cubicBezTo>
                  <a:pt x="727" y="1"/>
                  <a:pt x="0" y="1763"/>
                  <a:pt x="1036" y="2787"/>
                </a:cubicBezTo>
                <a:cubicBezTo>
                  <a:pt x="1369" y="3123"/>
                  <a:pt x="1779" y="3274"/>
                  <a:pt x="2181" y="3274"/>
                </a:cubicBezTo>
                <a:cubicBezTo>
                  <a:pt x="3018" y="3274"/>
                  <a:pt x="3822" y="2621"/>
                  <a:pt x="3822" y="1632"/>
                </a:cubicBezTo>
                <a:cubicBezTo>
                  <a:pt x="3822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20235888" y="2956425"/>
            <a:ext cx="95575" cy="82075"/>
          </a:xfrm>
          <a:custGeom>
            <a:avLst/>
            <a:gdLst/>
            <a:ahLst/>
            <a:cxnLst/>
            <a:rect l="l" t="t" r="r" b="b"/>
            <a:pathLst>
              <a:path w="3823" h="3283" extrusionOk="0">
                <a:moveTo>
                  <a:pt x="2192" y="0"/>
                </a:moveTo>
                <a:cubicBezTo>
                  <a:pt x="727" y="0"/>
                  <a:pt x="1" y="1762"/>
                  <a:pt x="1037" y="2798"/>
                </a:cubicBezTo>
                <a:cubicBezTo>
                  <a:pt x="1368" y="3133"/>
                  <a:pt x="1776" y="3282"/>
                  <a:pt x="2176" y="3282"/>
                </a:cubicBezTo>
                <a:cubicBezTo>
                  <a:pt x="3016" y="3282"/>
                  <a:pt x="3823" y="2626"/>
                  <a:pt x="3823" y="1643"/>
                </a:cubicBezTo>
                <a:cubicBezTo>
                  <a:pt x="3823" y="738"/>
                  <a:pt x="3097" y="0"/>
                  <a:pt x="219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17097713" y="5061150"/>
            <a:ext cx="81875" cy="81575"/>
          </a:xfrm>
          <a:custGeom>
            <a:avLst/>
            <a:gdLst/>
            <a:ahLst/>
            <a:cxnLst/>
            <a:rect l="l" t="t" r="r" b="b"/>
            <a:pathLst>
              <a:path w="3275" h="3263" extrusionOk="0">
                <a:moveTo>
                  <a:pt x="1632" y="0"/>
                </a:moveTo>
                <a:cubicBezTo>
                  <a:pt x="727" y="0"/>
                  <a:pt x="0" y="726"/>
                  <a:pt x="0" y="1631"/>
                </a:cubicBezTo>
                <a:cubicBezTo>
                  <a:pt x="0" y="2536"/>
                  <a:pt x="727" y="3262"/>
                  <a:pt x="1632" y="3262"/>
                </a:cubicBezTo>
                <a:cubicBezTo>
                  <a:pt x="2536" y="3262"/>
                  <a:pt x="3275" y="2536"/>
                  <a:pt x="3275" y="1631"/>
                </a:cubicBezTo>
                <a:cubicBezTo>
                  <a:pt x="3275" y="726"/>
                  <a:pt x="2536" y="0"/>
                  <a:pt x="163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8182963" y="5264450"/>
            <a:ext cx="95875" cy="82075"/>
          </a:xfrm>
          <a:custGeom>
            <a:avLst/>
            <a:gdLst/>
            <a:ahLst/>
            <a:cxnLst/>
            <a:rect l="l" t="t" r="r" b="b"/>
            <a:pathLst>
              <a:path w="3835" h="3283" extrusionOk="0">
                <a:moveTo>
                  <a:pt x="2191" y="0"/>
                </a:moveTo>
                <a:cubicBezTo>
                  <a:pt x="739" y="0"/>
                  <a:pt x="1" y="1762"/>
                  <a:pt x="1036" y="2798"/>
                </a:cubicBezTo>
                <a:cubicBezTo>
                  <a:pt x="1371" y="3133"/>
                  <a:pt x="1782" y="3282"/>
                  <a:pt x="2184" y="3282"/>
                </a:cubicBezTo>
                <a:cubicBezTo>
                  <a:pt x="3027" y="3282"/>
                  <a:pt x="3834" y="2626"/>
                  <a:pt x="3834" y="1643"/>
                </a:cubicBezTo>
                <a:cubicBezTo>
                  <a:pt x="3834" y="738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16570263" y="5154600"/>
            <a:ext cx="39325" cy="33900"/>
          </a:xfrm>
          <a:custGeom>
            <a:avLst/>
            <a:gdLst/>
            <a:ahLst/>
            <a:cxnLst/>
            <a:rect l="l" t="t" r="r" b="b"/>
            <a:pathLst>
              <a:path w="1573" h="1356" extrusionOk="0">
                <a:moveTo>
                  <a:pt x="893" y="1"/>
                </a:moveTo>
                <a:cubicBezTo>
                  <a:pt x="298" y="1"/>
                  <a:pt x="0" y="727"/>
                  <a:pt x="417" y="1156"/>
                </a:cubicBezTo>
                <a:cubicBezTo>
                  <a:pt x="555" y="1294"/>
                  <a:pt x="724" y="1355"/>
                  <a:pt x="890" y="1355"/>
                </a:cubicBezTo>
                <a:cubicBezTo>
                  <a:pt x="1238" y="1355"/>
                  <a:pt x="1572" y="1083"/>
                  <a:pt x="1572" y="679"/>
                </a:cubicBezTo>
                <a:cubicBezTo>
                  <a:pt x="1572" y="310"/>
                  <a:pt x="1274" y="1"/>
                  <a:pt x="89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16299088" y="4312825"/>
            <a:ext cx="39325" cy="33675"/>
          </a:xfrm>
          <a:custGeom>
            <a:avLst/>
            <a:gdLst/>
            <a:ahLst/>
            <a:cxnLst/>
            <a:rect l="l" t="t" r="r" b="b"/>
            <a:pathLst>
              <a:path w="1573" h="1347" extrusionOk="0">
                <a:moveTo>
                  <a:pt x="906" y="1"/>
                </a:moveTo>
                <a:cubicBezTo>
                  <a:pt x="299" y="1"/>
                  <a:pt x="1" y="727"/>
                  <a:pt x="430" y="1144"/>
                </a:cubicBezTo>
                <a:cubicBezTo>
                  <a:pt x="566" y="1284"/>
                  <a:pt x="735" y="1346"/>
                  <a:pt x="901" y="1346"/>
                </a:cubicBezTo>
                <a:cubicBezTo>
                  <a:pt x="1243" y="1346"/>
                  <a:pt x="1573" y="1080"/>
                  <a:pt x="1573" y="680"/>
                </a:cubicBezTo>
                <a:cubicBezTo>
                  <a:pt x="1573" y="299"/>
                  <a:pt x="1275" y="1"/>
                  <a:pt x="9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18256188" y="3314800"/>
            <a:ext cx="39325" cy="33650"/>
          </a:xfrm>
          <a:custGeom>
            <a:avLst/>
            <a:gdLst/>
            <a:ahLst/>
            <a:cxnLst/>
            <a:rect l="l" t="t" r="r" b="b"/>
            <a:pathLst>
              <a:path w="1573" h="1346" extrusionOk="0">
                <a:moveTo>
                  <a:pt x="905" y="0"/>
                </a:moveTo>
                <a:cubicBezTo>
                  <a:pt x="298" y="0"/>
                  <a:pt x="0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18836913" y="3331475"/>
            <a:ext cx="39325" cy="33875"/>
          </a:xfrm>
          <a:custGeom>
            <a:avLst/>
            <a:gdLst/>
            <a:ahLst/>
            <a:cxnLst/>
            <a:rect l="l" t="t" r="r" b="b"/>
            <a:pathLst>
              <a:path w="1573" h="1355" extrusionOk="0">
                <a:moveTo>
                  <a:pt x="894" y="0"/>
                </a:moveTo>
                <a:cubicBezTo>
                  <a:pt x="298" y="0"/>
                  <a:pt x="1" y="726"/>
                  <a:pt x="417" y="1155"/>
                </a:cubicBezTo>
                <a:cubicBezTo>
                  <a:pt x="555" y="1293"/>
                  <a:pt x="724" y="1355"/>
                  <a:pt x="890" y="1355"/>
                </a:cubicBezTo>
                <a:cubicBezTo>
                  <a:pt x="1238" y="1355"/>
                  <a:pt x="1572" y="1082"/>
                  <a:pt x="1572" y="679"/>
                </a:cubicBezTo>
                <a:cubicBezTo>
                  <a:pt x="1572" y="310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19487588" y="4210150"/>
            <a:ext cx="39325" cy="33650"/>
          </a:xfrm>
          <a:custGeom>
            <a:avLst/>
            <a:gdLst/>
            <a:ahLst/>
            <a:cxnLst/>
            <a:rect l="l" t="t" r="r" b="b"/>
            <a:pathLst>
              <a:path w="1573" h="1346" extrusionOk="0">
                <a:moveTo>
                  <a:pt x="894" y="0"/>
                </a:moveTo>
                <a:cubicBezTo>
                  <a:pt x="298" y="0"/>
                  <a:pt x="1" y="727"/>
                  <a:pt x="417" y="1143"/>
                </a:cubicBezTo>
                <a:cubicBezTo>
                  <a:pt x="557" y="1283"/>
                  <a:pt x="728" y="1345"/>
                  <a:pt x="895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20598438" y="4892375"/>
            <a:ext cx="39325" cy="33650"/>
          </a:xfrm>
          <a:custGeom>
            <a:avLst/>
            <a:gdLst/>
            <a:ahLst/>
            <a:cxnLst/>
            <a:rect l="l" t="t" r="r" b="b"/>
            <a:pathLst>
              <a:path w="1573" h="1346" extrusionOk="0">
                <a:moveTo>
                  <a:pt x="906" y="0"/>
                </a:moveTo>
                <a:cubicBezTo>
                  <a:pt x="298" y="0"/>
                  <a:pt x="1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5" y="0"/>
                  <a:pt x="906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19743963" y="5044175"/>
            <a:ext cx="39525" cy="33650"/>
          </a:xfrm>
          <a:custGeom>
            <a:avLst/>
            <a:gdLst/>
            <a:ahLst/>
            <a:cxnLst/>
            <a:rect l="l" t="t" r="r" b="b"/>
            <a:pathLst>
              <a:path w="1581" h="1346" extrusionOk="0">
                <a:moveTo>
                  <a:pt x="887" y="0"/>
                </a:moveTo>
                <a:cubicBezTo>
                  <a:pt x="302" y="0"/>
                  <a:pt x="0" y="718"/>
                  <a:pt x="426" y="1143"/>
                </a:cubicBezTo>
                <a:cubicBezTo>
                  <a:pt x="565" y="1283"/>
                  <a:pt x="736" y="1346"/>
                  <a:pt x="903" y="1346"/>
                </a:cubicBezTo>
                <a:cubicBezTo>
                  <a:pt x="1250" y="1346"/>
                  <a:pt x="1580" y="1077"/>
                  <a:pt x="1580" y="667"/>
                </a:cubicBezTo>
                <a:cubicBezTo>
                  <a:pt x="1580" y="298"/>
                  <a:pt x="1283" y="0"/>
                  <a:pt x="902" y="0"/>
                </a:cubicBezTo>
                <a:cubicBezTo>
                  <a:pt x="897" y="0"/>
                  <a:pt x="892" y="0"/>
                  <a:pt x="887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17906738" y="5346300"/>
            <a:ext cx="39325" cy="33750"/>
          </a:xfrm>
          <a:custGeom>
            <a:avLst/>
            <a:gdLst/>
            <a:ahLst/>
            <a:cxnLst/>
            <a:rect l="l" t="t" r="r" b="b"/>
            <a:pathLst>
              <a:path w="1573" h="1350" extrusionOk="0">
                <a:moveTo>
                  <a:pt x="894" y="0"/>
                </a:moveTo>
                <a:cubicBezTo>
                  <a:pt x="298" y="0"/>
                  <a:pt x="1" y="727"/>
                  <a:pt x="417" y="1155"/>
                </a:cubicBezTo>
                <a:cubicBezTo>
                  <a:pt x="555" y="1289"/>
                  <a:pt x="724" y="1349"/>
                  <a:pt x="890" y="1349"/>
                </a:cubicBezTo>
                <a:cubicBezTo>
                  <a:pt x="1238" y="1349"/>
                  <a:pt x="1572" y="1083"/>
                  <a:pt x="1572" y="679"/>
                </a:cubicBezTo>
                <a:cubicBezTo>
                  <a:pt x="1572" y="310"/>
                  <a:pt x="1275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17519788" y="5689200"/>
            <a:ext cx="39600" cy="33875"/>
          </a:xfrm>
          <a:custGeom>
            <a:avLst/>
            <a:gdLst/>
            <a:ahLst/>
            <a:cxnLst/>
            <a:rect l="l" t="t" r="r" b="b"/>
            <a:pathLst>
              <a:path w="1584" h="1355" extrusionOk="0">
                <a:moveTo>
                  <a:pt x="905" y="0"/>
                </a:moveTo>
                <a:cubicBezTo>
                  <a:pt x="310" y="0"/>
                  <a:pt x="0" y="727"/>
                  <a:pt x="429" y="1155"/>
                </a:cubicBezTo>
                <a:cubicBezTo>
                  <a:pt x="567" y="1293"/>
                  <a:pt x="736" y="1355"/>
                  <a:pt x="902" y="1355"/>
                </a:cubicBezTo>
                <a:cubicBezTo>
                  <a:pt x="1250" y="1355"/>
                  <a:pt x="1584" y="1082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19710238" y="2349800"/>
            <a:ext cx="39625" cy="33950"/>
          </a:xfrm>
          <a:custGeom>
            <a:avLst/>
            <a:gdLst/>
            <a:ahLst/>
            <a:cxnLst/>
            <a:rect l="l" t="t" r="r" b="b"/>
            <a:pathLst>
              <a:path w="1585" h="1358" extrusionOk="0">
                <a:moveTo>
                  <a:pt x="905" y="0"/>
                </a:moveTo>
                <a:cubicBezTo>
                  <a:pt x="310" y="0"/>
                  <a:pt x="1" y="727"/>
                  <a:pt x="429" y="1155"/>
                </a:cubicBezTo>
                <a:cubicBezTo>
                  <a:pt x="569" y="1295"/>
                  <a:pt x="740" y="1357"/>
                  <a:pt x="907" y="1357"/>
                </a:cubicBezTo>
                <a:cubicBezTo>
                  <a:pt x="1254" y="1357"/>
                  <a:pt x="1584" y="1089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title" idx="15"/>
          </p:nvPr>
        </p:nvSpPr>
        <p:spPr>
          <a:xfrm>
            <a:off x="1705150" y="0"/>
            <a:ext cx="5733900" cy="1144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713225" y="4857900"/>
            <a:ext cx="7717554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572176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7998002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-5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8570178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1137744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7428019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+ Six Columns">
  <p:cSld name="TITLE_AND_BODY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1061435" y="2085550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"/>
          </p:nvPr>
        </p:nvSpPr>
        <p:spPr>
          <a:xfrm>
            <a:off x="1007775" y="2471975"/>
            <a:ext cx="1887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2"/>
          </p:nvPr>
        </p:nvSpPr>
        <p:spPr>
          <a:xfrm>
            <a:off x="3683758" y="2085550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3"/>
          </p:nvPr>
        </p:nvSpPr>
        <p:spPr>
          <a:xfrm>
            <a:off x="3634508" y="2471975"/>
            <a:ext cx="1879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4"/>
          </p:nvPr>
        </p:nvSpPr>
        <p:spPr>
          <a:xfrm>
            <a:off x="6306263" y="2085550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ubTitle" idx="5"/>
          </p:nvPr>
        </p:nvSpPr>
        <p:spPr>
          <a:xfrm>
            <a:off x="6257000" y="2471975"/>
            <a:ext cx="1879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6"/>
          </p:nvPr>
        </p:nvSpPr>
        <p:spPr>
          <a:xfrm>
            <a:off x="1061435" y="3717139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7"/>
          </p:nvPr>
        </p:nvSpPr>
        <p:spPr>
          <a:xfrm>
            <a:off x="1007775" y="4103564"/>
            <a:ext cx="1887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8"/>
          </p:nvPr>
        </p:nvSpPr>
        <p:spPr>
          <a:xfrm>
            <a:off x="3683758" y="3717139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9"/>
          </p:nvPr>
        </p:nvSpPr>
        <p:spPr>
          <a:xfrm>
            <a:off x="3634508" y="4103564"/>
            <a:ext cx="1879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13"/>
          </p:nvPr>
        </p:nvSpPr>
        <p:spPr>
          <a:xfrm>
            <a:off x="6306413" y="3717139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14"/>
          </p:nvPr>
        </p:nvSpPr>
        <p:spPr>
          <a:xfrm>
            <a:off x="6257000" y="4103564"/>
            <a:ext cx="1879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 idx="15"/>
          </p:nvPr>
        </p:nvSpPr>
        <p:spPr>
          <a:xfrm>
            <a:off x="2282825" y="0"/>
            <a:ext cx="4578000" cy="114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-109" y="572090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-1475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572197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1142772" y="-35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7431282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8571763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8571763" y="572090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>
            <a:off x="8001865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8571763" y="1144315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>
            <a:off x="1088" y="1144315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>
            <a:off x="6859032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1713350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 txBox="1"/>
          <p:nvPr/>
        </p:nvSpPr>
        <p:spPr>
          <a:xfrm>
            <a:off x="2594849" y="3716375"/>
            <a:ext cx="39543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2"/>
          <p:cNvSpPr txBox="1">
            <a:spLocks noGrp="1"/>
          </p:cNvSpPr>
          <p:nvPr>
            <p:ph type="title"/>
          </p:nvPr>
        </p:nvSpPr>
        <p:spPr>
          <a:xfrm>
            <a:off x="1939075" y="430436"/>
            <a:ext cx="5265600" cy="1144200"/>
          </a:xfrm>
          <a:prstGeom prst="rect">
            <a:avLst/>
          </a:prstGeom>
          <a:noFill/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2725600" y="1631388"/>
            <a:ext cx="3727200" cy="13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>
            <a:off x="0" y="-225"/>
            <a:ext cx="1144393" cy="5143726"/>
            <a:chOff x="-4" y="1849"/>
            <a:chExt cx="1144393" cy="5140642"/>
          </a:xfrm>
        </p:grpSpPr>
        <p:sp>
          <p:nvSpPr>
            <p:cNvPr id="411" name="Google Shape;411;p22"/>
            <p:cNvSpPr/>
            <p:nvPr/>
          </p:nvSpPr>
          <p:spPr>
            <a:xfrm rot="-5400000">
              <a:off x="54" y="1712079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 rot="-5400000">
              <a:off x="18" y="113995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 rot="-5400000">
              <a:off x="1223" y="679"/>
              <a:ext cx="569835" cy="572174"/>
            </a:xfrm>
            <a:custGeom>
              <a:avLst/>
              <a:gdLst/>
              <a:ahLst/>
              <a:cxnLst/>
              <a:rect l="l" t="t" r="r" b="b"/>
              <a:pathLst>
                <a:path w="8040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 rot="-5400000">
              <a:off x="572144" y="1712024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 rot="-5400000">
              <a:off x="573349" y="644"/>
              <a:ext cx="569835" cy="572245"/>
            </a:xfrm>
            <a:custGeom>
              <a:avLst/>
              <a:gdLst/>
              <a:ahLst/>
              <a:cxnLst/>
              <a:rect l="l" t="t" r="r" b="b"/>
              <a:pathLst>
                <a:path w="8040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 rot="-5400000">
              <a:off x="573361" y="2282997"/>
              <a:ext cx="569835" cy="572174"/>
            </a:xfrm>
            <a:custGeom>
              <a:avLst/>
              <a:gdLst/>
              <a:ahLst/>
              <a:cxnLst/>
              <a:rect l="l" t="t" r="r" b="b"/>
              <a:pathLst>
                <a:path w="8040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 rot="-5400000">
              <a:off x="572179" y="571562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 rot="-5400000">
              <a:off x="1937" y="3998156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 rot="-5400000">
              <a:off x="54" y="2856309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 rot="5400000">
              <a:off x="-4" y="4570246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 rot="5400000">
              <a:off x="572139" y="3998597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 rot="-5400000">
              <a:off x="54" y="571598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18" y="3426032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rot="5400000">
              <a:off x="572133" y="4570246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2"/>
          <p:cNvGrpSpPr/>
          <p:nvPr/>
        </p:nvGrpSpPr>
        <p:grpSpPr>
          <a:xfrm>
            <a:off x="7999355" y="-1344"/>
            <a:ext cx="1144351" cy="5143717"/>
            <a:chOff x="7999488" y="-6715"/>
            <a:chExt cx="1144351" cy="5137038"/>
          </a:xfrm>
        </p:grpSpPr>
        <p:sp>
          <p:nvSpPr>
            <p:cNvPr id="426" name="Google Shape;426;p22"/>
            <p:cNvSpPr/>
            <p:nvPr/>
          </p:nvSpPr>
          <p:spPr>
            <a:xfrm rot="-5400000">
              <a:off x="7999493" y="563464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 rot="5400000">
              <a:off x="8571649" y="-6715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 rot="5400000">
              <a:off x="7999523" y="-6750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rot="5400000">
              <a:off x="8571613" y="565408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 rot="5400000">
              <a:off x="8571649" y="1701632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5400000">
              <a:off x="8571613" y="284440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5400000">
              <a:off x="8571613" y="1135158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5400000">
              <a:off x="8571613" y="3414147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5400000">
              <a:off x="8003997" y="1704761"/>
              <a:ext cx="566997" cy="57222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 rot="-5400000">
              <a:off x="8571665" y="2273724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 rot="5400000">
              <a:off x="7999588" y="3987191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 rot="5400000">
              <a:off x="8571613" y="4556941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 rot="5400000">
              <a:off x="7999488" y="4558079"/>
              <a:ext cx="572245" cy="572245"/>
            </a:xfrm>
            <a:custGeom>
              <a:avLst/>
              <a:gdLst/>
              <a:ahLst/>
              <a:cxnLst/>
              <a:rect l="l" t="t" r="r" b="b"/>
              <a:pathLst>
                <a:path w="8074" h="8074" extrusionOk="0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6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title"/>
          </p:nvPr>
        </p:nvSpPr>
        <p:spPr>
          <a:xfrm>
            <a:off x="2279175" y="0"/>
            <a:ext cx="4585500" cy="1144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8571820" y="5721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577356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5174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8575358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8003182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5174" y="5721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1147181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"/>
          <p:cNvSpPr/>
          <p:nvPr/>
        </p:nvSpPr>
        <p:spPr>
          <a:xfrm>
            <a:off x="7432407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577356" y="572175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8004343" y="572175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3"/>
          <p:cNvSpPr/>
          <p:nvPr/>
        </p:nvSpPr>
        <p:spPr>
          <a:xfrm>
            <a:off x="8577007" y="114435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/>
          <p:nvPr/>
        </p:nvSpPr>
        <p:spPr>
          <a:xfrm>
            <a:off x="6343" y="114435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3"/>
          <p:cNvSpPr/>
          <p:nvPr/>
        </p:nvSpPr>
        <p:spPr>
          <a:xfrm>
            <a:off x="8571827" y="45688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/>
          <p:nvPr/>
        </p:nvSpPr>
        <p:spPr>
          <a:xfrm>
            <a:off x="2" y="45688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/>
          <p:nvPr/>
        </p:nvSpPr>
        <p:spPr>
          <a:xfrm>
            <a:off x="6864668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3"/>
          <p:cNvSpPr/>
          <p:nvPr/>
        </p:nvSpPr>
        <p:spPr>
          <a:xfrm>
            <a:off x="1717031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"/>
          <p:cNvSpPr/>
          <p:nvPr/>
        </p:nvSpPr>
        <p:spPr>
          <a:xfrm>
            <a:off x="572176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-5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8570178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7998002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8571351" y="399670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8570177" y="45688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1176" y="4568875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7999176" y="4568875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8570170" y="57210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676" y="57210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1176" y="399670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570995" y="4568875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47" name="Google Shape;47;p3"/>
            <p:cNvSpPr/>
            <p:nvPr/>
          </p:nvSpPr>
          <p:spPr>
            <a:xfrm>
              <a:off x="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44175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78475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78475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27550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849291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723250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72150" y="57217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002987" y="57217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-1600" y="4568875"/>
            <a:ext cx="2422721" cy="574627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284398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570395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856393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257050" y="4568875"/>
            <a:ext cx="1985499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66" name="Google Shape;66;p3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375625" y="3458072"/>
            <a:ext cx="27513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1277900" y="3891971"/>
            <a:ext cx="29466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 idx="2"/>
          </p:nvPr>
        </p:nvSpPr>
        <p:spPr>
          <a:xfrm>
            <a:off x="5016931" y="3458072"/>
            <a:ext cx="27723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4929775" y="3889814"/>
            <a:ext cx="29466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1712700" y="0"/>
            <a:ext cx="5723400" cy="1144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0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8000130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572088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571687" y="572125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094" y="4574041"/>
            <a:ext cx="570000" cy="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8571788" y="4574818"/>
            <a:ext cx="572174" cy="572245"/>
          </a:xfrm>
          <a:custGeom>
            <a:avLst/>
            <a:gdLst/>
            <a:ahLst/>
            <a:cxnLst/>
            <a:rect l="l" t="t" r="r" b="b"/>
            <a:pathLst>
              <a:path w="8073" h="8074" extrusionOk="0">
                <a:moveTo>
                  <a:pt x="0" y="1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0" y="572090"/>
            <a:ext cx="572174" cy="572245"/>
          </a:xfrm>
          <a:custGeom>
            <a:avLst/>
            <a:gdLst/>
            <a:ahLst/>
            <a:cxnLst/>
            <a:rect l="l" t="t" r="r" b="b"/>
            <a:pathLst>
              <a:path w="8073" h="8074" extrusionOk="0">
                <a:moveTo>
                  <a:pt x="0" y="1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8571762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143972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7429563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08825" y="2210825"/>
            <a:ext cx="3409800" cy="18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7427516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8571763" y="0"/>
            <a:ext cx="569835" cy="572174"/>
          </a:xfrm>
          <a:custGeom>
            <a:avLst/>
            <a:gdLst/>
            <a:ahLst/>
            <a:cxnLst/>
            <a:rect l="l" t="t" r="r" b="b"/>
            <a:pathLst>
              <a:path w="8040" h="8073" extrusionOk="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7429045" y="572090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8571763" y="572090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6860250" y="0"/>
            <a:ext cx="572174" cy="572174"/>
          </a:xfrm>
          <a:custGeom>
            <a:avLst/>
            <a:gdLst/>
            <a:ahLst/>
            <a:cxnLst/>
            <a:rect l="l" t="t" r="r" b="b"/>
            <a:pathLst>
              <a:path w="8073" h="8073" extrusionOk="0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718752" y="0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6290082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6861178" y="572090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8000300" y="-35"/>
            <a:ext cx="572245" cy="572245"/>
          </a:xfrm>
          <a:custGeom>
            <a:avLst/>
            <a:gdLst/>
            <a:ahLst/>
            <a:cxnLst/>
            <a:rect l="l" t="t" r="r" b="b"/>
            <a:pathLst>
              <a:path w="8074" h="8074" extrusionOk="0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5718752" y="572125"/>
            <a:ext cx="572245" cy="572174"/>
          </a:xfrm>
          <a:custGeom>
            <a:avLst/>
            <a:gdLst/>
            <a:ahLst/>
            <a:cxnLst/>
            <a:rect l="l" t="t" r="r" b="b"/>
            <a:pathLst>
              <a:path w="8074" h="8073" extrusionOk="0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-12" y="4568865"/>
            <a:ext cx="569835" cy="572245"/>
          </a:xfrm>
          <a:custGeom>
            <a:avLst/>
            <a:gdLst/>
            <a:ahLst/>
            <a:cxnLst/>
            <a:rect l="l" t="t" r="r" b="b"/>
            <a:pathLst>
              <a:path w="8040" h="8074" extrusionOk="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6200" cy="1144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684000" tIns="27000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5146790" y="0"/>
            <a:ext cx="572245" cy="1144299"/>
            <a:chOff x="5714986" y="0"/>
            <a:chExt cx="572245" cy="1144299"/>
          </a:xfrm>
        </p:grpSpPr>
        <p:sp>
          <p:nvSpPr>
            <p:cNvPr id="126" name="Google Shape;126;p7"/>
            <p:cNvSpPr/>
            <p:nvPr/>
          </p:nvSpPr>
          <p:spPr>
            <a:xfrm>
              <a:off x="5714986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714986" y="57212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7"/>
          <p:cNvGrpSpPr/>
          <p:nvPr/>
        </p:nvGrpSpPr>
        <p:grpSpPr>
          <a:xfrm>
            <a:off x="4576098" y="0"/>
            <a:ext cx="572245" cy="1144299"/>
            <a:chOff x="5716869" y="0"/>
            <a:chExt cx="572245" cy="1144299"/>
          </a:xfrm>
        </p:grpSpPr>
        <p:sp>
          <p:nvSpPr>
            <p:cNvPr id="129" name="Google Shape;129;p7"/>
            <p:cNvSpPr/>
            <p:nvPr/>
          </p:nvSpPr>
          <p:spPr>
            <a:xfrm>
              <a:off x="5716869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5716869" y="57212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subTitle" idx="1"/>
          </p:nvPr>
        </p:nvSpPr>
        <p:spPr>
          <a:xfrm>
            <a:off x="559350" y="1619200"/>
            <a:ext cx="300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body" idx="2"/>
          </p:nvPr>
        </p:nvSpPr>
        <p:spPr>
          <a:xfrm>
            <a:off x="559350" y="2129000"/>
            <a:ext cx="3201600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2288200" y="0"/>
            <a:ext cx="4567500" cy="11442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2288200" y="1999650"/>
            <a:ext cx="4567500" cy="114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0000" tIns="27000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accent5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3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182" name="Google Shape;182;p13"/>
            <p:cNvSpPr/>
            <p:nvPr/>
          </p:nvSpPr>
          <p:spPr>
            <a:xfrm>
              <a:off x="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572175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78475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78475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7999550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7427516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141837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723237" y="57217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849300" y="57217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3"/>
          <p:cNvSpPr/>
          <p:nvPr/>
        </p:nvSpPr>
        <p:spPr>
          <a:xfrm>
            <a:off x="2319000" y="4568875"/>
            <a:ext cx="2216783" cy="574627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-1577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4570395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"/>
          <p:cNvSpPr/>
          <p:nvPr/>
        </p:nvSpPr>
        <p:spPr>
          <a:xfrm>
            <a:off x="6856393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497850" y="4568875"/>
            <a:ext cx="1935763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02" name="Google Shape;202;p13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bg>
      <p:bgPr>
        <a:solidFill>
          <a:schemeClr val="accent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4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210" name="Google Shape;210;p14"/>
            <p:cNvSpPr/>
            <p:nvPr/>
          </p:nvSpPr>
          <p:spPr>
            <a:xfrm>
              <a:off x="0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0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141863" y="572141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578475" y="0"/>
              <a:ext cx="572174" cy="572174"/>
            </a:xfrm>
            <a:custGeom>
              <a:avLst/>
              <a:gdLst/>
              <a:ahLst/>
              <a:cxnLst/>
              <a:rect l="l" t="t" r="r" b="b"/>
              <a:pathLst>
                <a:path w="8073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578475" y="1144251"/>
              <a:ext cx="572174" cy="569835"/>
            </a:xfrm>
            <a:custGeom>
              <a:avLst/>
              <a:gdLst/>
              <a:ahLst/>
              <a:cxnLst/>
              <a:rect l="l" t="t" r="r" b="b"/>
              <a:pathLst>
                <a:path w="8073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8002075" y="1714066"/>
              <a:ext cx="572174" cy="572245"/>
            </a:xfrm>
            <a:custGeom>
              <a:avLst/>
              <a:gdLst/>
              <a:ahLst/>
              <a:cxnLst/>
              <a:rect l="l" t="t" r="r" b="b"/>
              <a:pathLst>
                <a:path w="8073" h="8074" extrusionOk="0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6849291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723250" y="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69575" y="1714100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424887" y="572175"/>
              <a:ext cx="572245" cy="572174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4"/>
          <p:cNvSpPr/>
          <p:nvPr/>
        </p:nvSpPr>
        <p:spPr>
          <a:xfrm>
            <a:off x="4495325" y="4568875"/>
            <a:ext cx="2422721" cy="574627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>
            <a:off x="2284398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-5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6856393" y="4857898"/>
            <a:ext cx="2285982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title" idx="2" hasCustomPrompt="1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4"/>
          <p:cNvSpPr/>
          <p:nvPr/>
        </p:nvSpPr>
        <p:spPr>
          <a:xfrm>
            <a:off x="4716059" y="4568875"/>
            <a:ext cx="1935763" cy="285601"/>
          </a:xfrm>
          <a:custGeom>
            <a:avLst/>
            <a:gdLst/>
            <a:ahLst/>
            <a:cxnLst/>
            <a:rect l="l" t="t" r="r" b="b"/>
            <a:pathLst>
              <a:path w="20116" h="2837" extrusionOk="0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29" name="Google Shape;229;p14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sz="3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8" r:id="rId13"/>
    <p:sldLayoutId id="2147483669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1.xml"/><Relationship Id="rId5" Type="http://schemas.openxmlformats.org/officeDocument/2006/relationships/image" Target="../media/image6.png"/><Relationship Id="rId4" Type="http://schemas.openxmlformats.org/officeDocument/2006/relationships/hyperlink" Target="https://www.kaggle.com/rischan/workshop-shopee-machine-learning-ann-scikitlear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534239" y="2779848"/>
            <a:ext cx="8075521" cy="14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dirty="0"/>
              <a:t>HR Department:</a:t>
            </a:r>
            <a:br>
              <a:rPr lang="en-US" sz="5000" b="0" dirty="0"/>
            </a:br>
            <a:br>
              <a:rPr lang="en-US" sz="5000" b="0" dirty="0"/>
            </a:br>
            <a:r>
              <a:rPr lang="en-US" sz="5000" b="0" dirty="0"/>
              <a:t>Employee Attrition and its Causes</a:t>
            </a:r>
            <a:endParaRPr dirty="0"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4267201" y="4528300"/>
            <a:ext cx="4876799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5529DC-1022-4E02-9690-6E02238F4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1"/>
    </mc:Choice>
    <mc:Fallback xmlns="">
      <p:transition spd="slow" advTm="1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6C0E41B1-16EF-4DB0-98C4-96E66DA9AC0F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C67B58-DBC1-4E8E-820B-7CC4739D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01" y="1779387"/>
            <a:ext cx="3343667" cy="34911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88A30AE-AABC-4D4C-B379-7F2B0804AA30}"/>
              </a:ext>
            </a:extLst>
          </p:cNvPr>
          <p:cNvSpPr txBox="1"/>
          <p:nvPr/>
        </p:nvSpPr>
        <p:spPr>
          <a:xfrm>
            <a:off x="3915662" y="2356449"/>
            <a:ext cx="45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While the churn rate decreases in education level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Our confidence intervals increase as the sample sizes for each additional degree grow smaller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0C29EF-BAEF-4B70-9FEB-E5C0A3061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7"/>
    </mc:Choice>
    <mc:Fallback xmlns="">
      <p:transition spd="slow" advTm="3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54" x="9113838" y="2338388"/>
          <p14:tracePt t="6055" x="9096375" y="2332038"/>
          <p14:tracePt t="6056" x="9059863" y="2332038"/>
          <p14:tracePt t="6057" x="9036050" y="2332038"/>
          <p14:tracePt t="6058" x="9018588" y="2332038"/>
          <p14:tracePt t="6059" x="9001125" y="2332038"/>
          <p14:tracePt t="6060" x="8982075" y="2327275"/>
          <p14:tracePt t="6062" x="8947150" y="2320925"/>
          <p14:tracePt t="6063" x="8928100" y="2320925"/>
          <p14:tracePt t="6064" x="8910638" y="2320925"/>
          <p14:tracePt t="6065" x="8893175" y="2314575"/>
          <p14:tracePt t="6067" x="8863013" y="2314575"/>
          <p14:tracePt t="6068" x="8850313" y="2314575"/>
          <p14:tracePt t="6069" x="8832850" y="2314575"/>
          <p14:tracePt t="6070" x="8821738" y="2314575"/>
          <p14:tracePt t="6071" x="8802688" y="2308225"/>
          <p14:tracePt t="6073" x="8791575" y="2308225"/>
          <p14:tracePt t="6074" x="8761413" y="2301875"/>
          <p14:tracePt t="6075" x="8748713" y="2301875"/>
          <p14:tracePt t="6077" x="8737600" y="2301875"/>
          <p14:tracePt t="6078" x="8731250" y="2301875"/>
          <p14:tracePt t="6079" x="8720138" y="2301875"/>
          <p14:tracePt t="6079" x="8707438" y="2297113"/>
          <p14:tracePt t="6080" x="8701088" y="2297113"/>
          <p14:tracePt t="6081" x="8694738" y="2297113"/>
          <p14:tracePt t="6082" x="8683625" y="2297113"/>
          <p14:tracePt t="6084" x="8677275" y="2297113"/>
          <p14:tracePt t="6085" x="8670925" y="2297113"/>
          <p14:tracePt t="6086" x="8666163" y="2297113"/>
          <p14:tracePt t="6087" x="8659813" y="2297113"/>
          <p14:tracePt t="6090" x="8653463" y="2297113"/>
          <p14:tracePt t="6097" x="8653463" y="2301875"/>
          <p14:tracePt t="6101" x="8653463" y="2308225"/>
          <p14:tracePt t="6103" x="8659813" y="2314575"/>
          <p14:tracePt t="6106" x="8666163" y="2320925"/>
          <p14:tracePt t="6107" x="8670925" y="2327275"/>
          <p14:tracePt t="6109" x="8683625" y="2332038"/>
          <p14:tracePt t="6110" x="8689975" y="2332038"/>
          <p14:tracePt t="6111" x="8694738" y="2332038"/>
          <p14:tracePt t="6112" x="8694738" y="2338388"/>
          <p14:tracePt t="6113" x="8707438" y="2338388"/>
          <p14:tracePt t="6114" x="8713788" y="2344738"/>
          <p14:tracePt t="6116" x="8724900" y="2344738"/>
          <p14:tracePt t="6117" x="8731250" y="2344738"/>
          <p14:tracePt t="6118" x="8737600" y="2344738"/>
          <p14:tracePt t="6119" x="8748713" y="2344738"/>
          <p14:tracePt t="6120" x="8761413" y="2344738"/>
          <p14:tracePt t="6121" x="8767763" y="2344738"/>
          <p14:tracePt t="6122" x="8778875" y="2338388"/>
          <p14:tracePt t="6123" x="8791575" y="2332038"/>
          <p14:tracePt t="6124" x="8809038" y="2332038"/>
          <p14:tracePt t="6125" x="8821738" y="2327275"/>
          <p14:tracePt t="6126" x="8826500" y="2327275"/>
          <p14:tracePt t="6127" x="8832850" y="2320925"/>
          <p14:tracePt t="6128" x="8850313" y="2314575"/>
          <p14:tracePt t="6129" x="8869363" y="2301875"/>
          <p14:tracePt t="6130" x="8886825" y="2297113"/>
          <p14:tracePt t="6131" x="8910638" y="2284413"/>
          <p14:tracePt t="6132" x="8928100" y="2266950"/>
          <p14:tracePt t="6134" x="8947150" y="2254250"/>
          <p14:tracePt t="6135" x="8970963" y="2243138"/>
          <p14:tracePt t="6136" x="8994775" y="2224088"/>
          <p14:tracePt t="6136" x="9018588" y="2212975"/>
          <p14:tracePt t="6137" x="9048750" y="2195513"/>
          <p14:tracePt t="6138" x="9072563" y="2171700"/>
          <p14:tracePt t="6139" x="9102725" y="2152650"/>
          <p14:tracePt t="6140" x="9131300" y="2128838"/>
          <p14:tracePt t="6274" x="9053513" y="1938338"/>
          <p14:tracePt t="6284" x="9012238" y="1914525"/>
          <p14:tracePt t="6289" x="8970963" y="1895475"/>
          <p14:tracePt t="6292" x="8958263" y="1895475"/>
          <p14:tracePt t="6296" x="8934450" y="1890713"/>
          <p14:tracePt t="6299" x="8904288" y="1890713"/>
          <p14:tracePt t="6301" x="8880475" y="1890713"/>
          <p14:tracePt t="6304" x="8863013" y="1890713"/>
          <p14:tracePt t="6306" x="8845550" y="1890713"/>
          <p14:tracePt t="6308" x="8815388" y="1890713"/>
          <p14:tracePt t="6310" x="8761413" y="1895475"/>
          <p14:tracePt t="6312" x="8737600" y="1895475"/>
          <p14:tracePt t="6314" x="8689975" y="1901825"/>
          <p14:tracePt t="6316" x="8623300" y="1908175"/>
          <p14:tracePt t="6317" x="8588375" y="1914525"/>
          <p14:tracePt t="6318" x="8545513" y="1914525"/>
          <p14:tracePt t="6320" x="8467725" y="1925638"/>
          <p14:tracePt t="6322" x="8378825" y="1931988"/>
          <p14:tracePt t="6324" x="8283575" y="1938338"/>
          <p14:tracePt t="6325" x="8175625" y="1938338"/>
          <p14:tracePt t="6327" x="8121650" y="1938338"/>
          <p14:tracePt t="6328" x="8001000" y="1943100"/>
          <p14:tracePt t="6330" x="7948613" y="1943100"/>
          <p14:tracePt t="6331" x="7875588" y="1943100"/>
          <p14:tracePt t="6332" x="7743825" y="1943100"/>
          <p14:tracePt t="6334" x="7672388" y="1943100"/>
          <p14:tracePt t="6335" x="7535863" y="1943100"/>
          <p14:tracePt t="6336" x="7462838" y="1943100"/>
          <p14:tracePt t="6337" x="7397750" y="1943100"/>
          <p14:tracePt t="6338" x="7332663" y="1943100"/>
          <p14:tracePt t="6339" x="7265988" y="1943100"/>
          <p14:tracePt t="6340" x="7194550" y="1943100"/>
          <p14:tracePt t="6342" x="7056438" y="1943100"/>
          <p14:tracePt t="6343" x="6985000" y="1943100"/>
          <p14:tracePt t="6344" x="6913563" y="1943100"/>
          <p14:tracePt t="6345" x="6842125" y="1943100"/>
          <p14:tracePt t="6346" x="6769100" y="1943100"/>
          <p14:tracePt t="6347" x="6697663" y="1943100"/>
          <p14:tracePt t="6348" x="6619875" y="1943100"/>
          <p14:tracePt t="6349" x="6542088" y="1943100"/>
          <p14:tracePt t="6351" x="6470650" y="1943100"/>
          <p14:tracePt t="6351" x="6399213" y="1943100"/>
          <p14:tracePt t="6352" x="6327775" y="1943100"/>
          <p14:tracePt t="6353" x="6254750" y="1943100"/>
          <p14:tracePt t="6354" x="6176963" y="1943100"/>
          <p14:tracePt t="6355" x="6105525" y="1943100"/>
          <p14:tracePt t="6356" x="6034088" y="1943100"/>
          <p14:tracePt t="6357" x="5962650" y="1943100"/>
          <p14:tracePt t="6358" x="5891213" y="1943100"/>
          <p14:tracePt t="6359" x="5818188" y="1943100"/>
          <p14:tracePt t="6360" x="5746750" y="1943100"/>
          <p14:tracePt t="6361" x="5688013" y="1943100"/>
          <p14:tracePt t="6362" x="5621338" y="1943100"/>
          <p14:tracePt t="6363" x="5549900" y="1943100"/>
          <p14:tracePt t="6364" x="5489575" y="1943100"/>
          <p14:tracePt t="6365" x="5424488" y="1943100"/>
          <p14:tracePt t="6367" x="5299075" y="1949450"/>
          <p14:tracePt t="6368" x="5232400" y="1949450"/>
          <p14:tracePt t="6369" x="5167313" y="1955800"/>
          <p14:tracePt t="6370" x="5113338" y="1955800"/>
          <p14:tracePt t="6371" x="5053013" y="1962150"/>
          <p14:tracePt t="6372" x="4994275" y="1973263"/>
          <p14:tracePt t="6373" x="4933950" y="1973263"/>
          <p14:tracePt t="6374" x="4879975" y="1979613"/>
          <p14:tracePt t="6375" x="4819650" y="1985963"/>
          <p14:tracePt t="6376" x="4772025" y="1992313"/>
          <p14:tracePt t="6377" x="4724400" y="1997075"/>
          <p14:tracePt t="6378" x="4676775" y="2003425"/>
          <p14:tracePt t="6379" x="4629150" y="2009775"/>
          <p14:tracePt t="6380" x="4581525" y="2016125"/>
          <p14:tracePt t="6381" x="4538663" y="2027238"/>
          <p14:tracePt t="6383" x="4497388" y="2033588"/>
          <p14:tracePt t="6384" x="4413250" y="2051050"/>
          <p14:tracePt t="6387" x="4335463" y="2070100"/>
          <p14:tracePt t="6388" x="4270375" y="2081213"/>
          <p14:tracePt t="6389" x="4233863" y="2093913"/>
          <p14:tracePt t="6390" x="4198938" y="2098675"/>
          <p14:tracePt t="6391" x="4168775" y="2111375"/>
          <p14:tracePt t="6392" x="4132263" y="2117725"/>
          <p14:tracePt t="6393" x="4108450" y="2122488"/>
          <p14:tracePt t="6394" x="4071938" y="2135188"/>
          <p14:tracePt t="6395" x="4048125" y="2141538"/>
          <p14:tracePt t="6396" x="4019550" y="2147888"/>
          <p14:tracePt t="6397" x="3994150" y="2152650"/>
          <p14:tracePt t="6398" x="3965575" y="2159000"/>
          <p14:tracePt t="6399" x="3941763" y="2165350"/>
          <p14:tracePt t="6400" x="3916363" y="2171700"/>
          <p14:tracePt t="6401" x="3887788" y="2182813"/>
          <p14:tracePt t="6402" x="3863975" y="2189163"/>
          <p14:tracePt t="6404" x="3833813" y="2200275"/>
          <p14:tracePt t="6404" x="3814763" y="2200275"/>
          <p14:tracePt t="6405" x="3790950" y="2206625"/>
          <p14:tracePt t="6406" x="3773488" y="2212975"/>
          <p14:tracePt t="6407" x="3756025" y="2224088"/>
          <p14:tracePt t="6408" x="3725863" y="2230438"/>
          <p14:tracePt t="6409" x="3702050" y="2230438"/>
          <p14:tracePt t="6410" x="3684588" y="2243138"/>
          <p14:tracePt t="6411" x="3654425" y="2249488"/>
          <p14:tracePt t="6412" x="3635375" y="2260600"/>
          <p14:tracePt t="6413" x="3611563" y="2260600"/>
          <p14:tracePt t="6414" x="3587750" y="2273300"/>
          <p14:tracePt t="6415" x="3570288" y="2278063"/>
          <p14:tracePt t="6416" x="3546475" y="2290763"/>
          <p14:tracePt t="6417" x="3516313" y="2297113"/>
          <p14:tracePt t="6418" x="3498850" y="2301875"/>
          <p14:tracePt t="6419" x="3479800" y="2314575"/>
          <p14:tracePt t="6421" x="3451225" y="2327275"/>
          <p14:tracePt t="6422" x="3432175" y="2327275"/>
          <p14:tracePt t="6422" x="3414713" y="2338388"/>
          <p14:tracePt t="6423" x="3397250" y="2344738"/>
          <p14:tracePt t="6424" x="3373438" y="2355850"/>
          <p14:tracePt t="6425" x="3354388" y="2355850"/>
          <p14:tracePt t="6426" x="3336925" y="2368550"/>
          <p14:tracePt t="6427" x="3319463" y="2374900"/>
          <p14:tracePt t="6428" x="3300413" y="2379663"/>
          <p14:tracePt t="6429" x="3282950" y="2386013"/>
          <p14:tracePt t="6430" x="3259138" y="2392363"/>
          <p14:tracePt t="6431" x="3248025" y="2398713"/>
          <p14:tracePt t="6432" x="3228975" y="2405063"/>
          <p14:tracePt t="6434" x="3217863" y="2409825"/>
          <p14:tracePt t="6434" x="3198813" y="2416175"/>
          <p14:tracePt t="6435" x="3187700" y="2416175"/>
          <p14:tracePt t="6437" x="3170238" y="2422525"/>
          <p14:tracePt t="6438" x="3157538" y="2428875"/>
          <p14:tracePt t="6438" x="3140075" y="2428875"/>
          <p14:tracePt t="6439" x="3127375" y="2433638"/>
          <p14:tracePt t="6440" x="3116263" y="2433638"/>
          <p14:tracePt t="6441" x="3103563" y="2433638"/>
          <p14:tracePt t="6442" x="3092450" y="2439988"/>
          <p14:tracePt t="6443" x="3079750" y="2439988"/>
          <p14:tracePt t="6444" x="3068638" y="2446338"/>
          <p14:tracePt t="6446" x="3055938" y="2446338"/>
          <p14:tracePt t="6447" x="3043238" y="2452688"/>
          <p14:tracePt t="6448" x="3014663" y="2452688"/>
          <p14:tracePt t="6449" x="3001963" y="2452688"/>
          <p14:tracePt t="6451" x="2990850" y="2457450"/>
          <p14:tracePt t="6452" x="2984500" y="2457450"/>
          <p14:tracePt t="6453" x="2971800" y="2457450"/>
          <p14:tracePt t="6454" x="2947988" y="2463800"/>
          <p14:tracePt t="6455" x="2936875" y="2463800"/>
          <p14:tracePt t="6456" x="2924175" y="2463800"/>
          <p14:tracePt t="6457" x="2917825" y="2463800"/>
          <p14:tracePt t="6458" x="2900363" y="2470150"/>
          <p14:tracePt t="6459" x="2889250" y="2470150"/>
          <p14:tracePt t="6460" x="2882900" y="2470150"/>
          <p14:tracePt t="6461" x="2870200" y="2470150"/>
          <p14:tracePt t="6462" x="2859088" y="2470150"/>
          <p14:tracePt t="6463" x="2846388" y="2470150"/>
          <p14:tracePt t="6464" x="2835275" y="2470150"/>
          <p14:tracePt t="6465" x="2822575" y="2470150"/>
          <p14:tracePt t="6466" x="2816225" y="2470150"/>
          <p14:tracePt t="6468" x="2811463" y="2470150"/>
          <p14:tracePt t="6470" x="2787650" y="2470150"/>
          <p14:tracePt t="6471" x="2781300" y="2470150"/>
          <p14:tracePt t="6472" x="2768600" y="2470150"/>
          <p14:tracePt t="6472" x="2757488" y="2470150"/>
          <p14:tracePt t="6473" x="2751138" y="2470150"/>
          <p14:tracePt t="6474" x="2738438" y="2470150"/>
          <p14:tracePt t="6475" x="2733675" y="2470150"/>
          <p14:tracePt t="6476" x="2727325" y="2470150"/>
          <p14:tracePt t="6477" x="2714625" y="2470150"/>
          <p14:tracePt t="6478" x="2709863" y="2470150"/>
          <p14:tracePt t="6479" x="2703513" y="2470150"/>
          <p14:tracePt t="6480" x="2690813" y="2470150"/>
          <p14:tracePt t="6481" x="2684463" y="2470150"/>
          <p14:tracePt t="6482" x="2679700" y="2470150"/>
          <p14:tracePt t="6484" x="2673350" y="2470150"/>
          <p14:tracePt t="6484" x="2660650" y="2470150"/>
          <p14:tracePt t="6485" x="2655888" y="2470150"/>
          <p14:tracePt t="6486" x="2649538" y="2470150"/>
          <p14:tracePt t="6487" x="2643188" y="2470150"/>
          <p14:tracePt t="6488" x="2636838" y="2470150"/>
          <p14:tracePt t="6489" x="2632075" y="2470150"/>
          <p14:tracePt t="6490" x="2625725" y="2470150"/>
          <p14:tracePt t="6491" x="2619375" y="2470150"/>
          <p14:tracePt t="6492" x="2613025" y="2470150"/>
          <p14:tracePt t="6493" x="2606675" y="2470150"/>
          <p14:tracePt t="6495" x="2595563" y="2470150"/>
          <p14:tracePt t="6497" x="2589213" y="2470150"/>
          <p14:tracePt t="6498" x="2582863" y="2470150"/>
          <p14:tracePt t="6499" x="2578100" y="2470150"/>
          <p14:tracePt t="6501" x="2571750" y="2470150"/>
          <p14:tracePt t="6503" x="2565400" y="2470150"/>
          <p14:tracePt t="6504" x="2559050" y="2470150"/>
          <p14:tracePt t="6505" x="2554288" y="2470150"/>
          <p14:tracePt t="6507" x="2547938" y="2470150"/>
          <p14:tracePt t="6514" x="2541588" y="2470150"/>
          <p14:tracePt t="6516" x="2535238" y="2476500"/>
          <p14:tracePt t="6518" x="2530475" y="2476500"/>
          <p14:tracePt t="6545" x="2524125" y="2476500"/>
          <p14:tracePt t="6548" x="2517775" y="2476500"/>
          <p14:tracePt t="6550" x="2517775" y="2481263"/>
          <p14:tracePt t="6553" x="2511425" y="2481263"/>
          <p14:tracePt t="6554" x="2505075" y="2481263"/>
          <p14:tracePt t="6555" x="2500313" y="2481263"/>
          <p14:tracePt t="6557" x="2493963" y="2481263"/>
          <p14:tracePt t="6559" x="2487613" y="2487613"/>
          <p14:tracePt t="6560" x="2481263" y="2487613"/>
          <p14:tracePt t="6562" x="2476500" y="2487613"/>
          <p14:tracePt t="6563" x="2476500" y="2493963"/>
          <p14:tracePt t="6564" x="2463800" y="2493963"/>
          <p14:tracePt t="6566" x="2457450" y="2493963"/>
          <p14:tracePt t="6569" x="2452688" y="2493963"/>
          <p14:tracePt t="6570" x="2452688" y="2500313"/>
          <p14:tracePt t="6571" x="2446338" y="2500313"/>
          <p14:tracePt t="6573" x="2433638" y="2500313"/>
          <p14:tracePt t="6575" x="2422525" y="2506663"/>
          <p14:tracePt t="6577" x="2416175" y="2506663"/>
          <p14:tracePt t="6578" x="2409825" y="2506663"/>
          <p14:tracePt t="6579" x="2403475" y="2511425"/>
          <p14:tracePt t="6580" x="2398713" y="2511425"/>
          <p14:tracePt t="6581" x="2386013" y="2517775"/>
          <p14:tracePt t="6584" x="2374900" y="2517775"/>
          <p14:tracePt t="6585" x="2362200" y="2524125"/>
          <p14:tracePt t="6586" x="2349500" y="2530475"/>
          <p14:tracePt t="6587" x="2344738" y="2530475"/>
          <p14:tracePt t="6588" x="2338388" y="2530475"/>
          <p14:tracePt t="6589" x="2325688" y="2530475"/>
          <p14:tracePt t="6590" x="2320925" y="2535238"/>
          <p14:tracePt t="6591" x="2314575" y="2541588"/>
          <p14:tracePt t="6592" x="2301875" y="2541588"/>
          <p14:tracePt t="6593" x="2297113" y="2547938"/>
          <p14:tracePt t="6594" x="2290763" y="2547938"/>
          <p14:tracePt t="6595" x="2278063" y="2554288"/>
          <p14:tracePt t="6596" x="2266950" y="2554288"/>
          <p14:tracePt t="6597" x="2260600" y="2559050"/>
          <p14:tracePt t="6598" x="2247900" y="2559050"/>
          <p14:tracePt t="6599" x="2243138" y="2565400"/>
          <p14:tracePt t="6600" x="2236788" y="2571750"/>
          <p14:tracePt t="6602" x="2224088" y="2571750"/>
          <p14:tracePt t="6603" x="2212975" y="2571750"/>
          <p14:tracePt t="6603" x="2206625" y="2578100"/>
          <p14:tracePt t="6604" x="2200275" y="2584450"/>
          <p14:tracePt t="6605" x="2189163" y="2584450"/>
          <p14:tracePt t="6606" x="2176463" y="2589213"/>
          <p14:tracePt t="6607" x="2170113" y="2595563"/>
          <p14:tracePt t="6608" x="2159000" y="2595563"/>
          <p14:tracePt t="6609" x="2152650" y="2601913"/>
          <p14:tracePt t="6610" x="2141538" y="2608263"/>
          <p14:tracePt t="6611" x="2128838" y="2613025"/>
          <p14:tracePt t="6612" x="2122488" y="2619375"/>
          <p14:tracePt t="6613" x="2117725" y="2619375"/>
          <p14:tracePt t="6614" x="2105025" y="2625725"/>
          <p14:tracePt t="6615" x="2098675" y="2632075"/>
          <p14:tracePt t="6616" x="2093913" y="2632075"/>
          <p14:tracePt t="6617" x="2081213" y="2643188"/>
          <p14:tracePt t="6618" x="2068513" y="2643188"/>
          <p14:tracePt t="6620" x="2063750" y="2649538"/>
          <p14:tracePt t="6621" x="2057400" y="2649538"/>
          <p14:tracePt t="6621" x="2044700" y="2655888"/>
          <p14:tracePt t="6622" x="2039938" y="2662238"/>
          <p14:tracePt t="6623" x="2033588" y="2662238"/>
          <p14:tracePt t="6624" x="2027238" y="2662238"/>
          <p14:tracePt t="6625" x="2016125" y="2667000"/>
          <p14:tracePt t="6626" x="2016125" y="2673350"/>
          <p14:tracePt t="6627" x="2009775" y="2673350"/>
          <p14:tracePt t="6628" x="1997075" y="2679700"/>
          <p14:tracePt t="6629" x="1997075" y="2686050"/>
          <p14:tracePt t="6630" x="1985963" y="2686050"/>
          <p14:tracePt t="6631" x="1985963" y="2690813"/>
          <p14:tracePt t="6632" x="1979613" y="2690813"/>
          <p14:tracePt t="6634" x="1966913" y="2697163"/>
          <p14:tracePt t="6637" x="1955800" y="2709863"/>
          <p14:tracePt t="6640" x="1943100" y="2709863"/>
          <p14:tracePt t="6640" x="1943100" y="2714625"/>
          <p14:tracePt t="6641" x="1938338" y="2714625"/>
          <p14:tracePt t="6643" x="1931988" y="2714625"/>
          <p14:tracePt t="6644" x="1931988" y="2720975"/>
          <p14:tracePt t="6645" x="1925638" y="2720975"/>
          <p14:tracePt t="6646" x="1925638" y="2727325"/>
          <p14:tracePt t="6651" x="1919288" y="2727325"/>
          <p14:tracePt t="6880" x="1912938" y="2727325"/>
          <p14:tracePt t="6885" x="1901825" y="2727325"/>
          <p14:tracePt t="6903" x="1871663" y="2727325"/>
          <p14:tracePt t="6907" x="1865313" y="2727325"/>
          <p14:tracePt t="6908" x="1860550" y="2733675"/>
          <p14:tracePt t="6910" x="1854200" y="2733675"/>
          <p14:tracePt t="6914" x="1847850" y="2733675"/>
          <p14:tracePt t="6916" x="1841500" y="2733675"/>
          <p14:tracePt t="6920" x="1836738" y="2733675"/>
          <p14:tracePt t="6922" x="1830388" y="2733675"/>
          <p14:tracePt t="6925" x="1824038" y="2733675"/>
          <p14:tracePt t="6926" x="1824038" y="2738438"/>
          <p14:tracePt t="6929" x="1817688" y="2738438"/>
          <p14:tracePt t="6934" x="1811338" y="2738438"/>
          <p14:tracePt t="6937" x="1800225" y="2744788"/>
          <p14:tracePt t="6939" x="1793875" y="2744788"/>
          <p14:tracePt t="6941" x="1787525" y="2751138"/>
          <p14:tracePt t="6943" x="1782763" y="2751138"/>
          <p14:tracePt t="6945" x="1776413" y="2751138"/>
          <p14:tracePt t="6946" x="1770063" y="2751138"/>
          <p14:tracePt t="6947" x="1770063" y="2757488"/>
          <p14:tracePt t="6948" x="1758950" y="2757488"/>
          <p14:tracePt t="6951" x="1746250" y="2763838"/>
          <p14:tracePt t="6952" x="1739900" y="2763838"/>
          <p14:tracePt t="6953" x="1733550" y="2763838"/>
          <p14:tracePt t="6954" x="1728788" y="2768600"/>
          <p14:tracePt t="6955" x="1722438" y="2768600"/>
          <p14:tracePt t="6956" x="1716088" y="2768600"/>
          <p14:tracePt t="6957" x="1709738" y="2768600"/>
          <p14:tracePt t="6958" x="1704975" y="2774950"/>
          <p14:tracePt t="6959" x="1698625" y="2774950"/>
          <p14:tracePt t="6960" x="1692275" y="2774950"/>
          <p14:tracePt t="6961" x="1681163" y="2781300"/>
          <p14:tracePt t="6962" x="1674813" y="2781300"/>
          <p14:tracePt t="6963" x="1668463" y="2787650"/>
          <p14:tracePt t="6964" x="1657350" y="2787650"/>
          <p14:tracePt t="6966" x="1644650" y="2792413"/>
          <p14:tracePt t="6968" x="1631950" y="2792413"/>
          <p14:tracePt t="6969" x="1620838" y="2798763"/>
          <p14:tracePt t="6970" x="1614488" y="2798763"/>
          <p14:tracePt t="6971" x="1608138" y="2798763"/>
          <p14:tracePt t="6972" x="1603375" y="2805113"/>
          <p14:tracePt t="6973" x="1597025" y="2805113"/>
          <p14:tracePt t="6974" x="1584325" y="2811463"/>
          <p14:tracePt t="6976" x="1573213" y="2811463"/>
          <p14:tracePt t="6978" x="1566863" y="2816225"/>
          <p14:tracePt t="6979" x="1560513" y="2816225"/>
          <p14:tracePt t="6980" x="1554163" y="2816225"/>
          <p14:tracePt t="6981" x="1549400" y="2816225"/>
          <p14:tracePt t="6983" x="1543050" y="2816225"/>
          <p14:tracePt t="6985" x="1543050" y="2822575"/>
          <p14:tracePt t="6986" x="1530350" y="2822575"/>
          <p14:tracePt t="6989" x="1525588" y="2822575"/>
          <p14:tracePt t="6990" x="1525588" y="2828925"/>
          <p14:tracePt t="6993" x="1519238" y="2828925"/>
          <p14:tracePt t="7104" x="1512888" y="2828925"/>
          <p14:tracePt t="7150" x="1506538" y="2828925"/>
          <p14:tracePt t="7157" x="1506538" y="2822575"/>
          <p14:tracePt t="7163" x="1501775" y="2822575"/>
          <p14:tracePt t="7168" x="1495425" y="2816225"/>
          <p14:tracePt t="7174" x="1489075" y="2816225"/>
          <p14:tracePt t="7177" x="1482725" y="2811463"/>
          <p14:tracePt t="7246" x="1482725" y="2805113"/>
          <p14:tracePt t="7253" x="1489075" y="2798763"/>
          <p14:tracePt t="7260" x="1495425" y="2792413"/>
          <p14:tracePt t="7265" x="1501775" y="2787650"/>
          <p14:tracePt t="7272" x="1506538" y="2781300"/>
          <p14:tracePt t="7451" x="1512888" y="2781300"/>
          <p14:tracePt t="7485" x="1512888" y="2774950"/>
          <p14:tracePt t="8355" x="1506538" y="2774950"/>
          <p14:tracePt t="8399" x="1506538" y="2768600"/>
          <p14:tracePt t="8409" x="1506538" y="2763838"/>
          <p14:tracePt t="8416" x="1506538" y="2751138"/>
          <p14:tracePt t="8421" x="1506538" y="2744788"/>
          <p14:tracePt t="8427" x="1506538" y="2727325"/>
          <p14:tracePt t="8430" x="1506538" y="2720975"/>
          <p14:tracePt t="8434" x="1506538" y="2714625"/>
          <p14:tracePt t="8442" x="1506538" y="2697163"/>
          <p14:tracePt t="8448" x="1506538" y="2679700"/>
          <p14:tracePt t="8451" x="1506538" y="2673350"/>
          <p14:tracePt t="8457" x="1506538" y="2667000"/>
          <p14:tracePt t="8460" x="1506538" y="2655888"/>
          <p14:tracePt t="8468" x="1506538" y="2649538"/>
          <p14:tracePt t="8476" x="1506538" y="2643188"/>
          <p14:tracePt t="8556" x="1512888" y="2636838"/>
          <p14:tracePt t="8631" x="1512888" y="2632075"/>
          <p14:tracePt t="8743" x="1519238" y="2632075"/>
          <p14:tracePt t="8808" x="1512888" y="2625725"/>
          <p14:tracePt t="8812" x="1506538" y="2625725"/>
          <p14:tracePt t="8821" x="1495425" y="2619375"/>
          <p14:tracePt t="8828" x="1482725" y="2619375"/>
          <p14:tracePt t="8831" x="1476375" y="2613025"/>
          <p14:tracePt t="8839" x="1465263" y="2613025"/>
          <p14:tracePt t="8842" x="1458913" y="2608263"/>
          <p14:tracePt t="8849" x="1452563" y="2601913"/>
          <p14:tracePt t="8855" x="1447800" y="2601913"/>
          <p14:tracePt t="8878" x="1458913" y="2601913"/>
          <p14:tracePt t="8881" x="1471613" y="2601913"/>
          <p14:tracePt t="8883" x="1482725" y="2601913"/>
          <p14:tracePt t="8885" x="1495425" y="2601913"/>
          <p14:tracePt t="8887" x="1506538" y="2601913"/>
          <p14:tracePt t="8889" x="1530350" y="2601913"/>
          <p14:tracePt t="8891" x="1554163" y="2601913"/>
          <p14:tracePt t="8893" x="1579563" y="2608263"/>
          <p14:tracePt t="8895" x="1590675" y="2608263"/>
          <p14:tracePt t="8896" x="1620838" y="2613025"/>
          <p14:tracePt t="8897" x="1631950" y="2613025"/>
          <p14:tracePt t="8898" x="1638300" y="2613025"/>
          <p14:tracePt t="8899" x="1644650" y="2613025"/>
          <p14:tracePt t="8900" x="1662113" y="2613025"/>
          <p14:tracePt t="8901" x="1674813" y="2613025"/>
          <p14:tracePt t="8903" x="1698625" y="2619375"/>
          <p14:tracePt t="8907" x="1728788" y="2625725"/>
          <p14:tracePt t="8908" x="1739900" y="2625725"/>
          <p14:tracePt t="8909" x="1746250" y="2625725"/>
          <p14:tracePt t="8910" x="1763713" y="2625725"/>
          <p14:tracePt t="8912" x="1811338" y="2632075"/>
          <p14:tracePt t="8914" x="1878013" y="2636838"/>
          <p14:tracePt t="8916" x="1919288" y="2643188"/>
          <p14:tracePt t="8917" x="2003425" y="2649538"/>
          <p14:tracePt t="8919" x="2093913" y="2655888"/>
          <p14:tracePt t="8922" x="2189163" y="2667000"/>
          <p14:tracePt t="8924" x="2284413" y="2673350"/>
          <p14:tracePt t="8925" x="2398713" y="2673350"/>
          <p14:tracePt t="8926" x="2452688" y="2679700"/>
          <p14:tracePt t="8928" x="2511425" y="2679700"/>
          <p14:tracePt t="8929" x="2565400" y="2686050"/>
          <p14:tracePt t="8929" x="2625725" y="2686050"/>
          <p14:tracePt t="8930" x="2679700" y="2686050"/>
          <p14:tracePt t="8931" x="2733675" y="2697163"/>
          <p14:tracePt t="8932" x="2792413" y="2697163"/>
          <p14:tracePt t="8933" x="2846388" y="2703513"/>
          <p14:tracePt t="8934" x="2894013" y="2703513"/>
          <p14:tracePt t="8935" x="2960688" y="2703513"/>
          <p14:tracePt t="8937" x="3008313" y="2709863"/>
          <p14:tracePt t="8938" x="3055938" y="2709863"/>
          <p14:tracePt t="8939" x="3103563" y="2714625"/>
          <p14:tracePt t="8939" x="3157538" y="2714625"/>
          <p14:tracePt t="9098" x="3157538" y="2709863"/>
          <p14:tracePt t="9105" x="3151188" y="2709863"/>
          <p14:tracePt t="9112" x="3133725" y="2703513"/>
          <p14:tracePt t="9116" x="3127375" y="2703513"/>
          <p14:tracePt t="9119" x="3116263" y="2703513"/>
          <p14:tracePt t="9124" x="3103563" y="2697163"/>
          <p14:tracePt t="9129" x="3086100" y="2697163"/>
          <p14:tracePt t="9137" x="3055938" y="2686050"/>
          <p14:tracePt t="9141" x="3038475" y="2686050"/>
          <p14:tracePt t="9145" x="3032125" y="2686050"/>
          <p14:tracePt t="9166" x="3043238" y="2686050"/>
          <p14:tracePt t="9185" x="3049588" y="2686050"/>
          <p14:tracePt t="9188" x="3055938" y="2686050"/>
          <p14:tracePt t="9215" x="3062288" y="2679700"/>
          <p14:tracePt t="9219" x="3073400" y="2679700"/>
          <p14:tracePt t="9250" x="3079750" y="2679700"/>
          <p14:tracePt t="9255" x="3086100" y="2679700"/>
          <p14:tracePt t="9312" x="3097213" y="2679700"/>
          <p14:tracePt t="9316" x="3103563" y="2679700"/>
          <p14:tracePt t="9363" x="3109913" y="2679700"/>
          <p14:tracePt t="9386" x="3116263" y="2679700"/>
          <p14:tracePt t="9387" x="3121025" y="2679700"/>
          <p14:tracePt t="9406" x="3127375" y="2679700"/>
          <p14:tracePt t="9410" x="3133725" y="2679700"/>
          <p14:tracePt t="9414" x="3140075" y="2673350"/>
          <p14:tracePt t="9433" x="3146425" y="2673350"/>
          <p14:tracePt t="9437" x="3151188" y="2673350"/>
          <p14:tracePt t="9442" x="3157538" y="2673350"/>
          <p14:tracePt t="9677" x="3157538" y="2667000"/>
          <p14:tracePt t="9808" x="3157538" y="2662238"/>
          <p14:tracePt t="9823" x="3157538" y="2655888"/>
          <p14:tracePt t="9902" x="3157538" y="2649538"/>
          <p14:tracePt t="10500" x="3157538" y="2655888"/>
          <p14:tracePt t="10590" x="3157538" y="2662238"/>
          <p14:tracePt t="10597" x="3157538" y="2667000"/>
          <p14:tracePt t="10606" x="3157538" y="2673350"/>
          <p14:tracePt t="10612" x="3151188" y="2679700"/>
          <p14:tracePt t="10621" x="3151188" y="2686050"/>
          <p14:tracePt t="10627" x="3151188" y="2690813"/>
          <p14:tracePt t="10635" x="3151188" y="2697163"/>
          <p14:tracePt t="10639" x="3151188" y="2703513"/>
          <p14:tracePt t="10649" x="3151188" y="2709863"/>
          <p14:tracePt t="10652" x="3151188" y="2714625"/>
          <p14:tracePt t="10669" x="3151188" y="2720975"/>
          <p14:tracePt t="10679" x="3151188" y="2727325"/>
          <p14:tracePt t="10702" x="3151188" y="2733675"/>
          <p14:tracePt t="10707" x="3151188" y="2738438"/>
          <p14:tracePt t="10719" x="3151188" y="2744788"/>
          <p14:tracePt t="10730" x="3157538" y="2751138"/>
          <p14:tracePt t="10739" x="3157538" y="2757488"/>
          <p14:tracePt t="10744" x="3157538" y="2763838"/>
          <p14:tracePt t="10754" x="3157538" y="2768600"/>
          <p14:tracePt t="11035" x="3163888" y="2768600"/>
          <p14:tracePt t="11062" x="3170238" y="2768600"/>
          <p14:tracePt t="11071" x="3170238" y="2774950"/>
          <p14:tracePt t="11143" x="3170238" y="2781300"/>
          <p14:tracePt t="11148" x="3170238" y="2787650"/>
          <p14:tracePt t="11159" x="3170238" y="2792413"/>
          <p14:tracePt t="11167" x="3175000" y="2792413"/>
          <p14:tracePt t="11285" x="3175000" y="2798763"/>
          <p14:tracePt t="11291" x="3181350" y="2805113"/>
          <p14:tracePt t="11297" x="3181350" y="2811463"/>
          <p14:tracePt t="11302" x="3181350" y="2816225"/>
          <p14:tracePt t="11309" x="3181350" y="2822575"/>
          <p14:tracePt t="11321" x="3181350" y="2828925"/>
          <p14:tracePt t="11326" x="3181350" y="2835275"/>
          <p14:tracePt t="11677" x="3181350" y="2828925"/>
          <p14:tracePt t="11692" x="3181350" y="2822575"/>
          <p14:tracePt t="11712" x="3181350" y="2816225"/>
          <p14:tracePt t="11722" x="3187700" y="2816225"/>
          <p14:tracePt t="11726" x="3187700" y="2811463"/>
          <p14:tracePt t="11739" x="3187700" y="2805113"/>
          <p14:tracePt t="11809" x="3187700" y="2798763"/>
          <p14:tracePt t="11826" x="3187700" y="2792413"/>
          <p14:tracePt t="11958" x="3194050" y="2792413"/>
          <p14:tracePt t="11972" x="3194050" y="2787650"/>
          <p14:tracePt t="11990" x="3194050" y="2781300"/>
          <p14:tracePt t="12005" x="3194050" y="2774950"/>
          <p14:tracePt t="12027" x="3194050" y="2768600"/>
          <p14:tracePt t="12051" x="3194050" y="2763838"/>
          <p14:tracePt t="12059" x="3194050" y="2757488"/>
          <p14:tracePt t="12072" x="3194050" y="2751138"/>
          <p14:tracePt t="12081" x="3194050" y="2744788"/>
          <p14:tracePt t="12089" x="3194050" y="2738438"/>
          <p14:tracePt t="12094" x="3194050" y="2733675"/>
          <p14:tracePt t="12103" x="3194050" y="2727325"/>
          <p14:tracePt t="12116" x="3194050" y="2720975"/>
          <p14:tracePt t="12129" x="3194050" y="2714625"/>
          <p14:tracePt t="12139" x="3194050" y="2709863"/>
          <p14:tracePt t="12152" x="3194050" y="2703513"/>
          <p14:tracePt t="12626" x="3198813" y="2703513"/>
          <p14:tracePt t="13025" x="3194050" y="2703513"/>
          <p14:tracePt t="13030" x="3187700" y="2714625"/>
          <p14:tracePt t="13037" x="3181350" y="2727325"/>
          <p14:tracePt t="13042" x="3181350" y="2744788"/>
          <p14:tracePt t="13047" x="3175000" y="2751138"/>
          <p14:tracePt t="13055" x="3170238" y="2787650"/>
          <p14:tracePt t="13060" x="3170238" y="2811463"/>
          <p14:tracePt t="13069" x="3163888" y="2900363"/>
          <p14:tracePt t="13073" x="3157538" y="2930525"/>
          <p14:tracePt t="13076" x="3151188" y="2971800"/>
          <p14:tracePt t="13078" x="3151188" y="2990850"/>
          <p14:tracePt t="13080" x="3151188" y="3014663"/>
          <p14:tracePt t="13081" x="3151188" y="3038475"/>
          <p14:tracePt t="13083" x="3146425" y="3055938"/>
          <p14:tracePt t="13084" x="3146425" y="3092450"/>
          <p14:tracePt t="13086" x="3146425" y="3127375"/>
          <p14:tracePt t="13088" x="3146425" y="3146425"/>
          <p14:tracePt t="13089" x="3146425" y="3194050"/>
          <p14:tracePt t="13091" x="3146425" y="3217863"/>
          <p14:tracePt t="13092" x="3146425" y="3271838"/>
          <p14:tracePt t="13094" x="3146425" y="3325813"/>
          <p14:tracePt t="13096" x="3146425" y="3367088"/>
          <p14:tracePt t="13096" x="3146425" y="3397250"/>
          <p14:tracePt t="13098" x="3146425" y="3468688"/>
          <p14:tracePt t="13099" x="3140075" y="3505200"/>
          <p14:tracePt t="13100" x="3140075" y="3546475"/>
          <p14:tracePt t="13101" x="3140075" y="3587750"/>
          <p14:tracePt t="13102" x="3133725" y="3624263"/>
          <p14:tracePt t="13104" x="3133725" y="3665538"/>
          <p14:tracePt t="13104" x="3133725" y="3702050"/>
          <p14:tracePt t="13105" x="3127375" y="3738563"/>
          <p14:tracePt t="13106" x="3121025" y="3773488"/>
          <p14:tracePt t="13108" x="3121025" y="3803650"/>
          <p14:tracePt t="13109" x="3116263" y="3844925"/>
          <p14:tracePt t="13110" x="3109913" y="3881438"/>
          <p14:tracePt t="13110" x="3103563" y="3917950"/>
          <p14:tracePt t="13111" x="3097213" y="3948113"/>
          <p14:tracePt t="13112" x="3092450" y="3983038"/>
          <p14:tracePt t="13113" x="3086100" y="4006850"/>
          <p14:tracePt t="13114" x="3079750" y="4043363"/>
          <p14:tracePt t="13115" x="3073400" y="4067175"/>
          <p14:tracePt t="13116" x="3068638" y="4090988"/>
          <p14:tracePt t="13117" x="3068638" y="4121150"/>
          <p14:tracePt t="13118" x="3062288" y="4144963"/>
          <p14:tracePt t="13119" x="3055938" y="4168775"/>
          <p14:tracePt t="13120" x="3049588" y="4192588"/>
          <p14:tracePt t="13121" x="3038475" y="4216400"/>
          <p14:tracePt t="13122" x="3032125" y="4240213"/>
          <p14:tracePt t="13123" x="3032125" y="4257675"/>
          <p14:tracePt t="13125" x="3019425" y="4300538"/>
          <p14:tracePt t="13126" x="3014663" y="4318000"/>
          <p14:tracePt t="13127" x="3014663" y="4335463"/>
          <p14:tracePt t="13128" x="3008313" y="4354513"/>
          <p14:tracePt t="13129" x="3001963" y="4371975"/>
          <p14:tracePt t="13130" x="2995613" y="4384675"/>
          <p14:tracePt t="13131" x="2990850" y="4402138"/>
          <p14:tracePt t="13133" x="2990850" y="4419600"/>
          <p14:tracePt t="13134" x="2984500" y="4437063"/>
          <p14:tracePt t="13135" x="2978150" y="4456113"/>
          <p14:tracePt t="13136" x="2971800" y="4486275"/>
          <p14:tracePt t="13137" x="2967038" y="4497388"/>
          <p14:tracePt t="13138" x="2960688" y="4510088"/>
          <p14:tracePt t="13139" x="2960688" y="4527550"/>
          <p14:tracePt t="13141" x="2954338" y="4557713"/>
          <p14:tracePt t="13142" x="2954338" y="4568825"/>
          <p14:tracePt t="13143" x="2947988" y="4581525"/>
          <p14:tracePt t="13144" x="2941638" y="4592638"/>
          <p14:tracePt t="13145" x="2941638" y="4605338"/>
          <p14:tracePt t="13146" x="2941638" y="4622800"/>
          <p14:tracePt t="13147" x="2941638" y="4635500"/>
          <p14:tracePt t="13148" x="2936875" y="4646613"/>
          <p14:tracePt t="13149" x="2936875" y="4659313"/>
          <p14:tracePt t="13150" x="2936875" y="4665663"/>
          <p14:tracePt t="13151" x="2930525" y="4676775"/>
          <p14:tracePt t="13152" x="2930525" y="4683125"/>
          <p14:tracePt t="13153" x="2930525" y="4694238"/>
          <p14:tracePt t="13154" x="2930525" y="4700588"/>
          <p14:tracePt t="13155" x="2930525" y="4713288"/>
          <p14:tracePt t="13156" x="2930525" y="4719638"/>
          <p14:tracePt t="13158" x="2930525" y="4724400"/>
          <p14:tracePt t="13158" x="2924175" y="4737100"/>
          <p14:tracePt t="13160" x="2924175" y="4743450"/>
          <p14:tracePt t="13161" x="2924175" y="4754563"/>
          <p14:tracePt t="13163" x="2924175" y="4760913"/>
          <p14:tracePt t="13164" x="2924175" y="4767263"/>
          <p14:tracePt t="13165" x="2924175" y="4772025"/>
          <p14:tracePt t="13166" x="2924175" y="4778375"/>
          <p14:tracePt t="13168" x="2924175" y="4784725"/>
          <p14:tracePt t="13170" x="2924175" y="4791075"/>
          <p14:tracePt t="13171" x="2924175" y="4795838"/>
          <p14:tracePt t="13174" x="2924175" y="4802188"/>
          <p14:tracePt t="13177" x="2924175" y="4808538"/>
          <p14:tracePt t="13219" x="2917825" y="4808538"/>
          <p14:tracePt t="13225" x="2913063" y="4808538"/>
          <p14:tracePt t="13231" x="2906713" y="4808538"/>
          <p14:tracePt t="13234" x="2900363" y="4808538"/>
          <p14:tracePt t="13236" x="2900363" y="4802188"/>
          <p14:tracePt t="13242" x="2894013" y="4802188"/>
          <p14:tracePt t="13246" x="2894013" y="4795838"/>
          <p14:tracePt t="13248" x="2889250" y="4791075"/>
          <p14:tracePt t="13254" x="2889250" y="4784725"/>
          <p14:tracePt t="13256" x="2882900" y="4784725"/>
          <p14:tracePt t="13260" x="2882900" y="4778375"/>
          <p14:tracePt t="13266" x="2882900" y="4772025"/>
          <p14:tracePt t="13268" x="2882900" y="4767263"/>
          <p14:tracePt t="13272" x="2882900" y="4760913"/>
          <p14:tracePt t="13277" x="2882900" y="4754563"/>
          <p14:tracePt t="13283" x="2882900" y="4748213"/>
          <p14:tracePt t="13285" x="2882900" y="4743450"/>
          <p14:tracePt t="13290" x="2882900" y="4737100"/>
          <p14:tracePt t="13293" x="2876550" y="4737100"/>
          <p14:tracePt t="13304" x="2876550" y="4730750"/>
          <p14:tracePt t="13342" x="2876550" y="4724400"/>
          <p14:tracePt t="13355" x="2870200" y="4724400"/>
          <p14:tracePt t="13364" x="2863850" y="4719638"/>
          <p14:tracePt t="13370" x="2859088" y="4713288"/>
          <p14:tracePt t="13376" x="2846388" y="4713288"/>
          <p14:tracePt t="13379" x="2840038" y="4713288"/>
          <p14:tracePt t="13383" x="2835275" y="4706938"/>
          <p14:tracePt t="13385" x="2828925" y="4706938"/>
          <p14:tracePt t="13388" x="2822575" y="4706938"/>
          <p14:tracePt t="13391" x="2811463" y="4706938"/>
          <p14:tracePt t="13396" x="2792413" y="4706938"/>
          <p14:tracePt t="13398" x="2787650" y="4706938"/>
          <p14:tracePt t="13400" x="2781300" y="4706938"/>
          <p14:tracePt t="13401" x="2774950" y="4706938"/>
          <p14:tracePt t="13403" x="2768600" y="4700588"/>
          <p14:tracePt t="13406" x="2762250" y="4700588"/>
          <p14:tracePt t="13408" x="2757488" y="4700588"/>
          <p14:tracePt t="13410" x="2751138" y="4700588"/>
          <p14:tracePt t="13415" x="2744788" y="4700588"/>
          <p14:tracePt t="13419" x="2738438" y="4700588"/>
          <p14:tracePt t="13420" x="2738438" y="4694238"/>
          <p14:tracePt t="13425" x="2738438" y="4689475"/>
          <p14:tracePt t="13435" x="2738438" y="4683125"/>
          <p14:tracePt t="13440" x="2738438" y="4676775"/>
          <p14:tracePt t="13441" x="2744788" y="4676775"/>
          <p14:tracePt t="13443" x="2751138" y="4676775"/>
          <p14:tracePt t="13444" x="2757488" y="4670425"/>
          <p14:tracePt t="13446" x="2757488" y="4665663"/>
          <p14:tracePt t="13447" x="2762250" y="4665663"/>
          <p14:tracePt t="13449" x="2768600" y="4665663"/>
          <p14:tracePt t="13451" x="2774950" y="4665663"/>
          <p14:tracePt t="13452" x="2781300" y="4659313"/>
          <p14:tracePt t="13453" x="2787650" y="4659313"/>
          <p14:tracePt t="13455" x="2792413" y="4659313"/>
          <p14:tracePt t="13456" x="2798763" y="4652963"/>
          <p14:tracePt t="13458" x="2805113" y="4652963"/>
          <p14:tracePt t="13459" x="2811463" y="4646613"/>
          <p14:tracePt t="13460" x="2816225" y="4646613"/>
          <p14:tracePt t="13462" x="2822575" y="4641850"/>
          <p14:tracePt t="13463" x="2828925" y="4641850"/>
          <p14:tracePt t="13464" x="2840038" y="4635500"/>
          <p14:tracePt t="13465" x="2846388" y="4629150"/>
          <p14:tracePt t="13466" x="2852738" y="4622800"/>
          <p14:tracePt t="13467" x="2863850" y="4616450"/>
          <p14:tracePt t="13468" x="2870200" y="4616450"/>
          <p14:tracePt t="13469" x="2882900" y="4611688"/>
          <p14:tracePt t="13470" x="2889250" y="4605338"/>
          <p14:tracePt t="13471" x="2894013" y="4605338"/>
          <p14:tracePt t="13472" x="2906713" y="4598988"/>
          <p14:tracePt t="13473" x="2913063" y="4592638"/>
          <p14:tracePt t="13475" x="2924175" y="4587875"/>
          <p14:tracePt t="13476" x="2936875" y="4581525"/>
          <p14:tracePt t="13477" x="2941638" y="4575175"/>
          <p14:tracePt t="13478" x="2947988" y="4568825"/>
          <p14:tracePt t="13478" x="2960688" y="4564063"/>
          <p14:tracePt t="13479" x="2971800" y="4564063"/>
          <p14:tracePt t="13480" x="2978150" y="4557713"/>
          <p14:tracePt t="13481" x="2990850" y="4551363"/>
          <p14:tracePt t="13482" x="2995613" y="4551363"/>
          <p14:tracePt t="13483" x="3001963" y="4545013"/>
          <p14:tracePt t="13484" x="3014663" y="4538663"/>
          <p14:tracePt t="13485" x="3019425" y="4538663"/>
          <p14:tracePt t="13486" x="3032125" y="4533900"/>
          <p14:tracePt t="13487" x="3038475" y="4527550"/>
          <p14:tracePt t="13488" x="3043238" y="4521200"/>
          <p14:tracePt t="13489" x="3055938" y="4521200"/>
          <p14:tracePt t="13490" x="3062288" y="4521200"/>
          <p14:tracePt t="13492" x="3068638" y="4514850"/>
          <p14:tracePt t="13493" x="3079750" y="4510088"/>
          <p14:tracePt t="13494" x="3086100" y="4510088"/>
          <p14:tracePt t="13495" x="3097213" y="4503738"/>
          <p14:tracePt t="13496" x="3103563" y="4503738"/>
          <p14:tracePt t="13497" x="3109913" y="4497388"/>
          <p14:tracePt t="13498" x="3116263" y="4497388"/>
          <p14:tracePt t="13499" x="3121025" y="4497388"/>
          <p14:tracePt t="13500" x="3133725" y="4491038"/>
          <p14:tracePt t="13502" x="3140075" y="4491038"/>
          <p14:tracePt t="13503" x="3146425" y="4491038"/>
          <p14:tracePt t="13504" x="3151188" y="4486275"/>
          <p14:tracePt t="13505" x="3157538" y="4486275"/>
          <p14:tracePt t="13506" x="3157538" y="4479925"/>
          <p14:tracePt t="13508" x="3163888" y="4479925"/>
          <p14:tracePt t="13509" x="3170238" y="4479925"/>
          <p14:tracePt t="13510" x="3175000" y="4473575"/>
          <p14:tracePt t="13514" x="3181350" y="4473575"/>
          <p14:tracePt t="13518" x="3181350" y="4467225"/>
          <p14:tracePt t="13519" x="3187700" y="4467225"/>
          <p14:tracePt t="13533" x="3181350" y="4467225"/>
          <p14:tracePt t="13536" x="3175000" y="4467225"/>
          <p14:tracePt t="13537" x="3170238" y="4467225"/>
          <p14:tracePt t="13538" x="3163888" y="4467225"/>
          <p14:tracePt t="13539" x="3163888" y="4462463"/>
          <p14:tracePt t="13540" x="3157538" y="4462463"/>
          <p14:tracePt t="13542" x="3151188" y="4462463"/>
          <p14:tracePt t="13544" x="3146425" y="4462463"/>
          <p14:tracePt t="13545" x="3140075" y="4462463"/>
          <p14:tracePt t="13547" x="3133725" y="4462463"/>
          <p14:tracePt t="13549" x="3127375" y="4462463"/>
          <p14:tracePt t="13551" x="3121025" y="4462463"/>
          <p14:tracePt t="13552" x="3116263" y="4462463"/>
          <p14:tracePt t="13553" x="3109913" y="4462463"/>
          <p14:tracePt t="13555" x="3103563" y="4462463"/>
          <p14:tracePt t="13556" x="3097213" y="4462463"/>
          <p14:tracePt t="13558" x="3092450" y="4462463"/>
          <p14:tracePt t="13559" x="3086100" y="4462463"/>
          <p14:tracePt t="13561" x="3079750" y="4462463"/>
          <p14:tracePt t="13562" x="3073400" y="4462463"/>
          <p14:tracePt t="13563" x="3068638" y="4462463"/>
          <p14:tracePt t="13565" x="3062288" y="4462463"/>
          <p14:tracePt t="13567" x="3055938" y="4462463"/>
          <p14:tracePt t="13568" x="3049588" y="4462463"/>
          <p14:tracePt t="13570" x="3043238" y="4462463"/>
          <p14:tracePt t="13572" x="3038475" y="4462463"/>
          <p14:tracePt t="13575" x="3032125" y="4462463"/>
          <p14:tracePt t="13575" x="3025775" y="4462463"/>
          <p14:tracePt t="13577" x="3019425" y="4462463"/>
          <p14:tracePt t="13580" x="3014663" y="4462463"/>
          <p14:tracePt t="13584" x="3008313" y="4462463"/>
          <p14:tracePt t="13585" x="3001963" y="4462463"/>
          <p14:tracePt t="13588" x="2995613" y="4462463"/>
          <p14:tracePt t="13592" x="2990850" y="4462463"/>
          <p14:tracePt t="13599" x="2984500" y="4462463"/>
          <p14:tracePt t="13601" x="2978150" y="4462463"/>
          <p14:tracePt t="13612" x="2971800" y="4467225"/>
          <p14:tracePt t="13624" x="2967038" y="4467225"/>
          <p14:tracePt t="13689" x="2971800" y="4467225"/>
          <p14:tracePt t="13697" x="2978150" y="4473575"/>
          <p14:tracePt t="13699" x="2984500" y="4473575"/>
          <p14:tracePt t="13707" x="2990850" y="4479925"/>
          <p14:tracePt t="13713" x="2990850" y="4486275"/>
          <p14:tracePt t="13717" x="2995613" y="4486275"/>
          <p14:tracePt t="13725" x="3001963" y="4486275"/>
          <p14:tracePt t="13730" x="3008313" y="4486275"/>
          <p14:tracePt t="13741" x="3008313" y="4491038"/>
          <p14:tracePt t="13774" x="3014663" y="4491038"/>
          <p14:tracePt t="13787" x="3019425" y="4491038"/>
          <p14:tracePt t="14024" x="3025775" y="4491038"/>
          <p14:tracePt t="14042" x="3032125" y="4491038"/>
          <p14:tracePt t="14146" x="3038475" y="4491038"/>
          <p14:tracePt t="14154" x="3043238" y="4491038"/>
          <p14:tracePt t="14175" x="3049588" y="4486275"/>
          <p14:tracePt t="14180" x="3055938" y="4486275"/>
          <p14:tracePt t="14298" x="3062288" y="4486275"/>
          <p14:tracePt t="14408" x="3068638" y="4486275"/>
          <p14:tracePt t="14446" x="3073400" y="4486275"/>
          <p14:tracePt t="14451" x="3079750" y="4486275"/>
          <p14:tracePt t="14500" x="3086100" y="4486275"/>
          <p14:tracePt t="14743" x="3079750" y="4479925"/>
          <p14:tracePt t="14752" x="3073400" y="4479925"/>
          <p14:tracePt t="14758" x="3068638" y="4473575"/>
          <p14:tracePt t="14765" x="3062288" y="4473575"/>
          <p14:tracePt t="14775" x="3055938" y="4473575"/>
          <p14:tracePt t="14781" x="3049588" y="4467225"/>
          <p14:tracePt t="14792" x="3043238" y="4467225"/>
          <p14:tracePt t="14800" x="3038475" y="4467225"/>
          <p14:tracePt t="14808" x="3032125" y="4467225"/>
          <p14:tracePt t="14812" x="3025775" y="4467225"/>
          <p14:tracePt t="14819" x="3019425" y="4467225"/>
          <p14:tracePt t="14826" x="3014663" y="4467225"/>
          <p14:tracePt t="14830" x="3008313" y="4467225"/>
          <p14:tracePt t="14834" x="3001963" y="4467225"/>
          <p14:tracePt t="14840" x="2995613" y="4467225"/>
          <p14:tracePt t="14847" x="2990850" y="4467225"/>
          <p14:tracePt t="14851" x="2984500" y="4467225"/>
          <p14:tracePt t="14853" x="2978150" y="4467225"/>
          <p14:tracePt t="14856" x="2971800" y="4467225"/>
          <p14:tracePt t="14861" x="2967038" y="4467225"/>
          <p14:tracePt t="14863" x="2960688" y="4467225"/>
          <p14:tracePt t="14865" x="2954338" y="4467225"/>
          <p14:tracePt t="14868" x="2947988" y="4467225"/>
          <p14:tracePt t="14871" x="2941638" y="4467225"/>
          <p14:tracePt t="14875" x="2930525" y="4467225"/>
          <p14:tracePt t="14880" x="2917825" y="4467225"/>
          <p14:tracePt t="14882" x="2906713" y="4473575"/>
          <p14:tracePt t="14885" x="2900363" y="4473575"/>
          <p14:tracePt t="14887" x="2894013" y="4473575"/>
          <p14:tracePt t="14889" x="2889250" y="4473575"/>
          <p14:tracePt t="14891" x="2876550" y="4473575"/>
          <p14:tracePt t="14893" x="2870200" y="4473575"/>
          <p14:tracePt t="14895" x="2859088" y="4473575"/>
          <p14:tracePt t="14897" x="2852738" y="4479925"/>
          <p14:tracePt t="14899" x="2835275" y="4479925"/>
          <p14:tracePt t="14902" x="2822575" y="4479925"/>
          <p14:tracePt t="14903" x="2816225" y="4486275"/>
          <p14:tracePt t="14905" x="2811463" y="4486275"/>
          <p14:tracePt t="14910" x="2781300" y="4486275"/>
          <p14:tracePt t="14913" x="2774950" y="4491038"/>
          <p14:tracePt t="14914" x="2762250" y="4491038"/>
          <p14:tracePt t="14917" x="2751138" y="4491038"/>
          <p14:tracePt t="14918" x="2744788" y="4491038"/>
          <p14:tracePt t="14919" x="2738438" y="4497388"/>
          <p14:tracePt t="14920" x="2733675" y="4497388"/>
          <p14:tracePt t="14922" x="2720975" y="4497388"/>
          <p14:tracePt t="14924" x="2709863" y="4497388"/>
          <p14:tracePt t="14925" x="2709863" y="4503738"/>
          <p14:tracePt t="14926" x="2690813" y="4503738"/>
          <p14:tracePt t="14927" x="2690813" y="4510088"/>
          <p14:tracePt t="14928" x="2684463" y="4510088"/>
          <p14:tracePt t="14929" x="2673350" y="4510088"/>
          <p14:tracePt t="14930" x="2667000" y="4510088"/>
          <p14:tracePt t="14931" x="2660650" y="4510088"/>
          <p14:tracePt t="14932" x="2655888" y="4514850"/>
          <p14:tracePt t="14933" x="2649538" y="4514850"/>
          <p14:tracePt t="14934" x="2643188" y="4521200"/>
          <p14:tracePt t="14935" x="2632075" y="4521200"/>
          <p14:tracePt t="14936" x="2625725" y="4521200"/>
          <p14:tracePt t="14937" x="2619375" y="4521200"/>
          <p14:tracePt t="14938" x="2606675" y="4527550"/>
          <p14:tracePt t="14939" x="2601913" y="4533900"/>
          <p14:tracePt t="14940" x="2595563" y="4533900"/>
          <p14:tracePt t="14941" x="2582863" y="4533900"/>
          <p14:tracePt t="14942" x="2578100" y="4533900"/>
          <p14:tracePt t="14944" x="2571750" y="4538663"/>
          <p14:tracePt t="14944" x="2559050" y="4545013"/>
          <p14:tracePt t="14945" x="2554288" y="4545013"/>
          <p14:tracePt t="14946" x="2547938" y="4545013"/>
          <p14:tracePt t="14947" x="2535238" y="4551363"/>
          <p14:tracePt t="14948" x="2530475" y="4551363"/>
          <p14:tracePt t="14949" x="2524125" y="4557713"/>
          <p14:tracePt t="14950" x="2505075" y="4557713"/>
          <p14:tracePt t="14951" x="2505075" y="4564063"/>
          <p14:tracePt t="14952" x="2493963" y="4564063"/>
          <p14:tracePt t="14953" x="2481263" y="4568825"/>
          <p14:tracePt t="14954" x="2476500" y="4568825"/>
          <p14:tracePt t="14955" x="2463800" y="4575175"/>
          <p14:tracePt t="14956" x="2457450" y="4581525"/>
          <p14:tracePt t="14957" x="2452688" y="4581525"/>
          <p14:tracePt t="14958" x="2439988" y="4581525"/>
          <p14:tracePt t="14959" x="2427288" y="4587875"/>
          <p14:tracePt t="14961" x="2422525" y="4587875"/>
          <p14:tracePt t="14962" x="2403475" y="4592638"/>
          <p14:tracePt t="14963" x="2392363" y="4598988"/>
          <p14:tracePt t="14964" x="2379663" y="4598988"/>
          <p14:tracePt t="14965" x="2374900" y="4605338"/>
          <p14:tracePt t="14966" x="2368550" y="4611688"/>
          <p14:tracePt t="14967" x="2355850" y="4611688"/>
          <p14:tracePt t="14968" x="2344738" y="4611688"/>
          <p14:tracePt t="14969" x="2338388" y="4616450"/>
          <p14:tracePt t="14970" x="2332038" y="4622800"/>
          <p14:tracePt t="14971" x="2314575" y="4622800"/>
          <p14:tracePt t="14972" x="2308225" y="4622800"/>
          <p14:tracePt t="14973" x="2301875" y="4629150"/>
          <p14:tracePt t="14974" x="2290763" y="4629150"/>
          <p14:tracePt t="14976" x="2273300" y="4635500"/>
          <p14:tracePt t="14977" x="2260600" y="4635500"/>
          <p14:tracePt t="14978" x="2254250" y="4641850"/>
          <p14:tracePt t="14979" x="2243138" y="4646613"/>
          <p14:tracePt t="14980" x="2230438" y="4646613"/>
          <p14:tracePt t="14981" x="2224088" y="4646613"/>
          <p14:tracePt t="14982" x="2212975" y="4652963"/>
          <p14:tracePt t="14983" x="2200275" y="4659313"/>
          <p14:tracePt t="14984" x="2195513" y="4659313"/>
          <p14:tracePt t="14985" x="2182813" y="4659313"/>
          <p14:tracePt t="14986" x="2165350" y="4665663"/>
          <p14:tracePt t="14987" x="2159000" y="4670425"/>
          <p14:tracePt t="14988" x="2152650" y="4670425"/>
          <p14:tracePt t="14989" x="2141538" y="4676775"/>
          <p14:tracePt t="14990" x="2122488" y="4676775"/>
          <p14:tracePt t="14991" x="2111375" y="4683125"/>
          <p14:tracePt t="14993" x="2098675" y="4689475"/>
          <p14:tracePt t="14993" x="2093913" y="4689475"/>
          <p14:tracePt t="14994" x="2081213" y="4694238"/>
          <p14:tracePt t="14995" x="2063750" y="4694238"/>
          <p14:tracePt t="14996" x="2051050" y="4700588"/>
          <p14:tracePt t="14997" x="2039938" y="4706938"/>
          <p14:tracePt t="14998" x="2027238" y="4706938"/>
          <p14:tracePt t="14999" x="2016125" y="4706938"/>
          <p14:tracePt t="15000" x="1997075" y="4713288"/>
          <p14:tracePt t="15001" x="1990725" y="4713288"/>
          <p14:tracePt t="15002" x="1985963" y="4719638"/>
          <p14:tracePt t="15003" x="1973263" y="4724400"/>
          <p14:tracePt t="15004" x="1955800" y="4724400"/>
          <p14:tracePt t="15005" x="1943100" y="4730750"/>
          <p14:tracePt t="15006" x="1938338" y="4730750"/>
          <p14:tracePt t="15007" x="1925638" y="4737100"/>
          <p14:tracePt t="15008" x="1908175" y="4743450"/>
          <p14:tracePt t="15010" x="1895475" y="4743450"/>
          <p14:tracePt t="15010" x="1878013" y="4748213"/>
          <p14:tracePt t="15012" x="1865313" y="4754563"/>
          <p14:tracePt t="15013" x="1836738" y="4760913"/>
          <p14:tracePt t="15014" x="1824038" y="4760913"/>
          <p14:tracePt t="15015" x="1806575" y="4767263"/>
          <p14:tracePt t="15016" x="1793875" y="4772025"/>
          <p14:tracePt t="15017" x="1782763" y="4772025"/>
          <p14:tracePt t="15018" x="1770063" y="4778375"/>
          <p14:tracePt t="15019" x="1758950" y="4784725"/>
          <p14:tracePt t="15020" x="1739900" y="4791075"/>
          <p14:tracePt t="15021" x="1722438" y="4791075"/>
          <p14:tracePt t="15023" x="1709738" y="4795838"/>
          <p14:tracePt t="15024" x="1698625" y="4802188"/>
          <p14:tracePt t="15025" x="1668463" y="4808538"/>
          <p14:tracePt t="15027" x="1657350" y="4814888"/>
          <p14:tracePt t="15028" x="1627188" y="4821238"/>
          <p14:tracePt t="15030" x="1603375" y="4826000"/>
          <p14:tracePt t="15031" x="1590675" y="4832350"/>
          <p14:tracePt t="15032" x="1573213" y="4838700"/>
          <p14:tracePt t="15033" x="1560513" y="4845050"/>
          <p14:tracePt t="15034" x="1549400" y="4845050"/>
          <p14:tracePt t="15035" x="1536700" y="4845050"/>
          <p14:tracePt t="15036" x="1525588" y="4849813"/>
          <p14:tracePt t="15037" x="1506538" y="4856163"/>
          <p14:tracePt t="15038" x="1501775" y="4856163"/>
          <p14:tracePt t="15039" x="1489075" y="4856163"/>
          <p14:tracePt t="15040" x="1476375" y="4862513"/>
          <p14:tracePt t="15041" x="1471613" y="4862513"/>
          <p14:tracePt t="15043" x="1452563" y="4868863"/>
          <p14:tracePt t="15043" x="1441450" y="4868863"/>
          <p14:tracePt t="15044" x="1435100" y="4873625"/>
          <p14:tracePt t="15045" x="1423988" y="4873625"/>
          <p14:tracePt t="15046" x="1411288" y="4873625"/>
          <p14:tracePt t="15047" x="1411288" y="4879975"/>
          <p14:tracePt t="15048" x="1400175" y="4879975"/>
          <p14:tracePt t="15049" x="1387475" y="4886325"/>
          <p14:tracePt t="15050" x="1381125" y="4886325"/>
          <p14:tracePt t="15052" x="1370013" y="4886325"/>
          <p14:tracePt t="15053" x="1363663" y="4886325"/>
          <p14:tracePt t="15054" x="1357313" y="4892675"/>
          <p14:tracePt t="15055" x="1350963" y="4892675"/>
          <p14:tracePt t="15056" x="1346200" y="4892675"/>
          <p14:tracePt t="15057" x="1339850" y="4892675"/>
          <p14:tracePt t="15058" x="1333500" y="4892675"/>
          <p14:tracePt t="15060" x="1333500" y="4899025"/>
          <p14:tracePt t="15060" x="1322388" y="4899025"/>
          <p14:tracePt t="15062" x="1316038" y="4903788"/>
          <p14:tracePt t="15064" x="1309688" y="4903788"/>
          <p14:tracePt t="15065" x="1303338" y="4903788"/>
          <p14:tracePt t="15067" x="1296988" y="4903788"/>
          <p14:tracePt t="15069" x="1296988" y="4910138"/>
          <p14:tracePt t="15070" x="1292225" y="4910138"/>
          <p14:tracePt t="15073" x="1285875" y="4910138"/>
          <p14:tracePt t="15075" x="1279525" y="4910138"/>
          <p14:tracePt t="15078" x="1279525" y="4916488"/>
          <p14:tracePt t="15080" x="1273175" y="4916488"/>
          <p14:tracePt t="15085" x="1268413" y="4922838"/>
          <p14:tracePt t="15088" x="1268413" y="4927600"/>
          <p14:tracePt t="15090" x="1262063" y="4927600"/>
          <p14:tracePt t="15094" x="1255713" y="4927600"/>
          <p14:tracePt t="15097" x="1255713" y="4933950"/>
          <p14:tracePt t="15101" x="1249363" y="4933950"/>
          <p14:tracePt t="15107" x="1244600" y="4940300"/>
          <p14:tracePt t="15112" x="1238250" y="4940300"/>
          <p14:tracePt t="15116" x="1231900" y="4940300"/>
          <p14:tracePt t="15117" x="1225550" y="4946650"/>
          <p14:tracePt t="15120" x="1220788" y="4946650"/>
          <p14:tracePt t="15123" x="1214438" y="4951413"/>
          <p14:tracePt t="15125" x="1208088" y="4951413"/>
          <p14:tracePt t="15127" x="1201738" y="4951413"/>
          <p14:tracePt t="15129" x="1195388" y="4951413"/>
          <p14:tracePt t="15133" x="1190625" y="4951413"/>
          <p14:tracePt t="15134" x="1184275" y="4951413"/>
          <p14:tracePt t="15136" x="1177925" y="4951413"/>
          <p14:tracePt t="15138" x="1171575" y="4951413"/>
          <p14:tracePt t="15141" x="1166813" y="4951413"/>
          <p14:tracePt t="15144" x="1160463" y="4951413"/>
          <p14:tracePt t="15145" x="1154113" y="4951413"/>
          <p14:tracePt t="15148" x="1147763" y="4951413"/>
          <p14:tracePt t="15151" x="1143000" y="4951413"/>
          <p14:tracePt t="15155" x="1136650" y="4951413"/>
          <p14:tracePt t="15157" x="1130300" y="4951413"/>
          <p14:tracePt t="15162" x="1123950" y="4951413"/>
          <p14:tracePt t="15167" x="1117600" y="4951413"/>
          <p14:tracePt t="15172" x="1112838" y="4951413"/>
          <p14:tracePt t="15173" x="1106488" y="4951413"/>
          <p14:tracePt t="15181" x="1100138" y="4946650"/>
          <p14:tracePt t="15187" x="1093788" y="4946650"/>
          <p14:tracePt t="15189" x="1093788" y="4940300"/>
          <p14:tracePt t="15190" x="1089025" y="4940300"/>
          <p14:tracePt t="15193" x="1082675" y="4933950"/>
          <p14:tracePt t="15198" x="1076325" y="4933950"/>
          <p14:tracePt t="15198" x="1076325" y="4927600"/>
          <p14:tracePt t="15199" x="1076325" y="4922838"/>
          <p14:tracePt t="15200" x="1069975" y="4922838"/>
          <p14:tracePt t="15203" x="1065213" y="4916488"/>
          <p14:tracePt t="15206" x="1058863" y="4910138"/>
          <p14:tracePt t="15208" x="1052513" y="4910138"/>
          <p14:tracePt t="15210" x="1052513" y="4903788"/>
          <p14:tracePt t="15211" x="1046163" y="4899025"/>
          <p14:tracePt t="15212" x="1039813" y="4899025"/>
          <p14:tracePt t="15213" x="1039813" y="4892675"/>
          <p14:tracePt t="15214" x="1035050" y="4892675"/>
          <p14:tracePt t="15216" x="1028700" y="4892675"/>
          <p14:tracePt t="15217" x="1028700" y="4886325"/>
          <p14:tracePt t="15218" x="1022350" y="4886325"/>
          <p14:tracePt t="15218" x="1022350" y="4879975"/>
          <p14:tracePt t="15219" x="1016000" y="4873625"/>
          <p14:tracePt t="15220" x="1011238" y="4873625"/>
          <p14:tracePt t="15221" x="1011238" y="4868863"/>
          <p14:tracePt t="15222" x="1004888" y="4868863"/>
          <p14:tracePt t="15223" x="1004888" y="4862513"/>
          <p14:tracePt t="15224" x="998538" y="4862513"/>
          <p14:tracePt t="15225" x="998538" y="4856163"/>
          <p14:tracePt t="15227" x="992188" y="4849813"/>
          <p14:tracePt t="15228" x="981075" y="4845050"/>
          <p14:tracePt t="15230" x="974725" y="4838700"/>
          <p14:tracePt t="15231" x="968375" y="4832350"/>
          <p14:tracePt t="15233" x="963613" y="4826000"/>
          <p14:tracePt t="15235" x="957263" y="4821238"/>
          <p14:tracePt t="15237" x="950913" y="4821238"/>
          <p14:tracePt t="15238" x="944563" y="4808538"/>
          <p14:tracePt t="15240" x="938213" y="4808538"/>
          <p14:tracePt t="15241" x="933450" y="4802188"/>
          <p14:tracePt t="15243" x="927100" y="4795838"/>
          <p14:tracePt t="15245" x="920750" y="4791075"/>
          <p14:tracePt t="15246" x="914400" y="4784725"/>
          <p14:tracePt t="15248" x="909638" y="4784725"/>
          <p14:tracePt t="15249" x="903288" y="4778375"/>
          <p14:tracePt t="15251" x="896938" y="4772025"/>
          <p14:tracePt t="15252" x="896938" y="4767263"/>
          <p14:tracePt t="15254" x="890588" y="4767263"/>
          <p14:tracePt t="15255" x="890588" y="4760913"/>
          <p14:tracePt t="15256" x="885825" y="4760913"/>
          <p14:tracePt t="15257" x="879475" y="4760913"/>
          <p14:tracePt t="15258" x="879475" y="4754563"/>
          <p14:tracePt t="15260" x="873125" y="4754563"/>
          <p14:tracePt t="15261" x="873125" y="4748213"/>
          <p14:tracePt t="15263" x="866775" y="4748213"/>
          <p14:tracePt t="15264" x="866775" y="4743450"/>
          <p14:tracePt t="15266" x="860425" y="4737100"/>
          <p14:tracePt t="15268" x="855663" y="4737100"/>
          <p14:tracePt t="15270" x="855663" y="4730750"/>
          <p14:tracePt t="15271" x="849313" y="4730750"/>
          <p14:tracePt t="15274" x="849313" y="4724400"/>
          <p14:tracePt t="15276" x="842963" y="4724400"/>
          <p14:tracePt t="15280" x="842963" y="4719638"/>
          <p14:tracePt t="15281" x="836613" y="4719638"/>
          <p14:tracePt t="15282" x="836613" y="4713288"/>
          <p14:tracePt t="15283" x="831850" y="4713288"/>
          <p14:tracePt t="15288" x="825500" y="4706938"/>
          <p14:tracePt t="15293" x="819150" y="4700588"/>
          <p14:tracePt t="15299" x="812800" y="4694238"/>
          <p14:tracePt t="15301" x="808038" y="4689475"/>
          <p14:tracePt t="15305" x="801688" y="4689475"/>
          <p14:tracePt t="15306" x="801688" y="4683125"/>
          <p14:tracePt t="15311" x="795338" y="4683125"/>
          <p14:tracePt t="15312" x="795338" y="4676775"/>
          <p14:tracePt t="15314" x="788988" y="4670425"/>
          <p14:tracePt t="15318" x="782638" y="4665663"/>
          <p14:tracePt t="15319" x="777875" y="4665663"/>
          <p14:tracePt t="15320" x="777875" y="4659313"/>
          <p14:tracePt t="15322" x="771525" y="4659313"/>
          <p14:tracePt t="15323" x="771525" y="4652963"/>
          <p14:tracePt t="15325" x="765175" y="4652963"/>
          <p14:tracePt t="15326" x="765175" y="4646613"/>
          <p14:tracePt t="15328" x="758825" y="4641850"/>
          <p14:tracePt t="15328" x="754063" y="4641850"/>
          <p14:tracePt t="15330" x="747713" y="4635500"/>
          <p14:tracePt t="15332" x="747713" y="4629150"/>
          <p14:tracePt t="15333" x="741363" y="4629150"/>
          <p14:tracePt t="15334" x="735013" y="4622800"/>
          <p14:tracePt t="15335" x="735013" y="4616450"/>
          <p14:tracePt t="15337" x="730250" y="4616450"/>
          <p14:tracePt t="15338" x="717550" y="4611688"/>
          <p14:tracePt t="15339" x="717550" y="4605338"/>
          <p14:tracePt t="15340" x="711200" y="4598988"/>
          <p14:tracePt t="15343" x="706438" y="4592638"/>
          <p14:tracePt t="15344" x="706438" y="4587875"/>
          <p14:tracePt t="15345" x="700088" y="4587875"/>
          <p14:tracePt t="15346" x="693738" y="4581525"/>
          <p14:tracePt t="15346" x="693738" y="4575175"/>
          <p14:tracePt t="15347" x="687388" y="4575175"/>
          <p14:tracePt t="15348" x="687388" y="4568825"/>
          <p14:tracePt t="15349" x="681038" y="4564063"/>
          <p14:tracePt t="15350" x="681038" y="4557713"/>
          <p14:tracePt t="15351" x="676275" y="4557713"/>
          <p14:tracePt t="15352" x="669925" y="4551363"/>
          <p14:tracePt t="15354" x="663575" y="4545013"/>
          <p14:tracePt t="15356" x="657225" y="4538663"/>
          <p14:tracePt t="15357" x="657225" y="4533900"/>
          <p14:tracePt t="15358" x="652463" y="4533900"/>
          <p14:tracePt t="15360" x="646113" y="4527550"/>
          <p14:tracePt t="15363" x="639763" y="4521200"/>
          <p14:tracePt t="15367" x="633413" y="4514850"/>
          <p14:tracePt t="15368" x="633413" y="4510088"/>
          <p14:tracePt t="15371" x="628650" y="4510088"/>
          <p14:tracePt t="15372" x="628650" y="4503738"/>
          <p14:tracePt t="15375" x="622300" y="4503738"/>
          <p14:tracePt t="15378" x="622300" y="4497388"/>
          <p14:tracePt t="15386" x="622300" y="4491038"/>
          <p14:tracePt t="15396" x="622300" y="4486275"/>
          <p14:tracePt t="15661" x="615950" y="4486275"/>
          <p14:tracePt t="15742" x="615950" y="4491038"/>
          <p14:tracePt t="15750" x="615950" y="4497388"/>
          <p14:tracePt t="15757" x="615950" y="4503738"/>
          <p14:tracePt t="15764" x="615950" y="4514850"/>
          <p14:tracePt t="15769" x="615950" y="4521200"/>
          <p14:tracePt t="15774" x="609600" y="4533900"/>
          <p14:tracePt t="15778" x="609600" y="4538663"/>
          <p14:tracePt t="15784" x="598488" y="4551363"/>
          <p14:tracePt t="15794" x="579438" y="4575175"/>
          <p14:tracePt t="15800" x="568325" y="4592638"/>
          <p14:tracePt t="15804" x="561975" y="4598988"/>
          <p14:tracePt t="15806" x="561975" y="4605338"/>
          <p14:tracePt t="15808" x="555625" y="4611688"/>
          <p14:tracePt t="15811" x="550863" y="4611688"/>
          <p14:tracePt t="15813" x="550863" y="4616450"/>
          <p14:tracePt t="15816" x="550863" y="4622800"/>
          <p14:tracePt t="15818" x="544513" y="4622800"/>
          <p14:tracePt t="15822" x="544513" y="4629150"/>
          <p14:tracePt t="15826" x="544513" y="4635500"/>
          <p14:tracePt t="15901" x="550863" y="4635500"/>
          <p14:tracePt t="15906" x="555625" y="4635500"/>
          <p14:tracePt t="15923" x="561975" y="4635500"/>
          <p14:tracePt t="15935" x="568325" y="4635500"/>
          <p14:tracePt t="15945" x="574675" y="4635500"/>
          <p14:tracePt t="15954" x="585788" y="4635500"/>
          <p14:tracePt t="15962" x="592138" y="4629150"/>
          <p14:tracePt t="15969" x="603250" y="4629150"/>
          <p14:tracePt t="15975" x="609600" y="4629150"/>
          <p14:tracePt t="15979" x="615950" y="4629150"/>
          <p14:tracePt t="16037" x="622300" y="4629150"/>
          <p14:tracePt t="16045" x="628650" y="4622800"/>
          <p14:tracePt t="16066" x="633413" y="4616450"/>
          <p14:tracePt t="16070" x="639763" y="4611688"/>
          <p14:tracePt t="16075" x="639763" y="4605338"/>
          <p14:tracePt t="16076" x="646113" y="4605338"/>
          <p14:tracePt t="16078" x="652463" y="4605338"/>
          <p14:tracePt t="16081" x="652463" y="4598988"/>
          <p14:tracePt t="16087" x="657225" y="4598988"/>
          <p14:tracePt t="16090" x="657225" y="4592638"/>
          <p14:tracePt t="16100" x="663575" y="4592638"/>
          <p14:tracePt t="16103" x="663575" y="4587875"/>
          <p14:tracePt t="16108" x="669925" y="4581525"/>
          <p14:tracePt t="16112" x="676275" y="4581525"/>
          <p14:tracePt t="16176" x="681038" y="4581525"/>
          <p14:tracePt t="16182" x="681038" y="4575175"/>
          <p14:tracePt t="16186" x="687388" y="4575175"/>
          <p14:tracePt t="16258" x="693738" y="4575175"/>
          <p14:tracePt t="16263" x="700088" y="4575175"/>
          <p14:tracePt t="16766" x="700088" y="4568825"/>
          <p14:tracePt t="16771" x="700088" y="4564063"/>
          <p14:tracePt t="16776" x="700088" y="4557713"/>
          <p14:tracePt t="16788" x="700088" y="4551363"/>
          <p14:tracePt t="16801" x="700088" y="4545013"/>
          <p14:tracePt t="16814" x="700088" y="4538663"/>
          <p14:tracePt t="16821" x="700088" y="4533900"/>
          <p14:tracePt t="16834" x="700088" y="4527550"/>
          <p14:tracePt t="16840" x="693738" y="4527550"/>
          <p14:tracePt t="16846" x="693738" y="4521200"/>
          <p14:tracePt t="16861" x="693738" y="4514850"/>
          <p14:tracePt t="16875" x="693738" y="4510088"/>
          <p14:tracePt t="16926" x="693738" y="4503738"/>
          <p14:tracePt t="16955" x="693738" y="4497388"/>
          <p14:tracePt t="16977" x="693738" y="4491038"/>
          <p14:tracePt t="16993" x="687388" y="4491038"/>
          <p14:tracePt t="17000" x="687388" y="4486275"/>
          <p14:tracePt t="17010" x="687388" y="4479925"/>
          <p14:tracePt t="17028" x="693738" y="4479925"/>
          <p14:tracePt t="17031" x="693738" y="4473575"/>
          <p14:tracePt t="17043" x="693738" y="4467225"/>
          <p14:tracePt t="17057" x="693738" y="4462463"/>
          <p14:tracePt t="17060" x="693738" y="4456113"/>
          <p14:tracePt t="17070" x="693738" y="4449763"/>
          <p14:tracePt t="17085" x="693738" y="4443413"/>
          <p14:tracePt t="17251" x="693738" y="4437063"/>
          <p14:tracePt t="17259" x="693738" y="4432300"/>
          <p14:tracePt t="17270" x="693738" y="4425950"/>
          <p14:tracePt t="17280" x="693738" y="4419600"/>
          <p14:tracePt t="17292" x="693738" y="4413250"/>
          <p14:tracePt t="17298" x="693738" y="4408488"/>
          <p14:tracePt t="17317" x="693738" y="4402138"/>
          <p14:tracePt t="17346" x="693738" y="4395788"/>
          <p14:tracePt t="17367" x="687388" y="4395788"/>
          <p14:tracePt t="17412" x="687388" y="4389438"/>
          <p14:tracePt t="17420" x="687388" y="4384675"/>
          <p14:tracePt t="17469" x="687388" y="4378325"/>
          <p14:tracePt t="17473" x="681038" y="4378325"/>
          <p14:tracePt t="17488" x="681038" y="4371975"/>
          <p14:tracePt t="17509" x="681038" y="4365625"/>
          <p14:tracePt t="17514" x="681038" y="4359275"/>
          <p14:tracePt t="17525" x="681038" y="4354513"/>
          <p14:tracePt t="17533" x="681038" y="4348163"/>
          <p14:tracePt t="17539" x="681038" y="4341813"/>
          <p14:tracePt t="17541" x="681038" y="4335463"/>
          <p14:tracePt t="17546" x="681038" y="4330700"/>
          <p14:tracePt t="17555" x="681038" y="4324350"/>
          <p14:tracePt t="17564" x="681038" y="4318000"/>
          <p14:tracePt t="17569" x="681038" y="4311650"/>
          <p14:tracePt t="17572" x="687388" y="4311650"/>
          <p14:tracePt t="17581" x="687388" y="4306888"/>
          <p14:tracePt t="17602" x="687388" y="4300538"/>
          <p14:tracePt t="17631" x="687388" y="4294188"/>
          <p14:tracePt t="17644" x="687388" y="4287838"/>
          <p14:tracePt t="17652" x="693738" y="4281488"/>
          <p14:tracePt t="17673" x="700088" y="4276725"/>
          <p14:tracePt t="17759" x="706438" y="4276725"/>
          <p14:tracePt t="17769" x="711200" y="4276725"/>
          <p14:tracePt t="17775" x="717550" y="4276725"/>
          <p14:tracePt t="17783" x="730250" y="4270375"/>
          <p14:tracePt t="17791" x="735013" y="4270375"/>
          <p14:tracePt t="17804" x="741363" y="4264025"/>
          <p14:tracePt t="17809" x="747713" y="4264025"/>
          <p14:tracePt t="17812" x="754063" y="4257675"/>
          <p14:tracePt t="17821" x="758825" y="4257675"/>
          <p14:tracePt t="17830" x="765175" y="4257675"/>
          <p14:tracePt t="17846" x="771525" y="4252913"/>
          <p14:tracePt t="17849" x="777875" y="4252913"/>
          <p14:tracePt t="17855" x="782638" y="4252913"/>
          <p14:tracePt t="17990" x="788988" y="4246563"/>
          <p14:tracePt t="18006" x="788988" y="4240213"/>
          <p14:tracePt t="18013" x="788988" y="4233863"/>
          <p14:tracePt t="18016" x="795338" y="4233863"/>
          <p14:tracePt t="18026" x="801688" y="4229100"/>
          <p14:tracePt t="18035" x="801688" y="4222750"/>
          <p14:tracePt t="18051" x="801688" y="4216400"/>
          <p14:tracePt t="18066" x="801688" y="4210050"/>
          <p14:tracePt t="18083" x="801688" y="4205288"/>
          <p14:tracePt t="18094" x="808038" y="4205288"/>
          <p14:tracePt t="18244" x="812800" y="4198938"/>
          <p14:tracePt t="18402" x="819150" y="4198938"/>
          <p14:tracePt t="18408" x="825500" y="4198938"/>
          <p14:tracePt t="18679" x="825500" y="4192588"/>
          <p14:tracePt t="18684" x="831850" y="4192588"/>
          <p14:tracePt t="18688" x="831850" y="4186238"/>
          <p14:tracePt t="18694" x="836613" y="4186238"/>
          <p14:tracePt t="18709" x="836613" y="4179888"/>
          <p14:tracePt t="18781" x="836613" y="4186238"/>
          <p14:tracePt t="18788" x="836613" y="4192588"/>
          <p14:tracePt t="18801" x="836613" y="4198938"/>
          <p14:tracePt t="18845" x="836613" y="4205288"/>
          <p14:tracePt t="18906" x="836613" y="4210050"/>
          <p14:tracePt t="18957" x="836613" y="4216400"/>
          <p14:tracePt t="18975" x="836613" y="4222750"/>
          <p14:tracePt t="18987" x="836613" y="4229100"/>
          <p14:tracePt t="19016" x="836613" y="4233863"/>
          <p14:tracePt t="19222" x="836613" y="4240213"/>
          <p14:tracePt t="19236" x="836613" y="4246563"/>
          <p14:tracePt t="19245" x="836613" y="4252913"/>
          <p14:tracePt t="19255" x="836613" y="4257675"/>
          <p14:tracePt t="19261" x="836613" y="4264025"/>
          <p14:tracePt t="19272" x="836613" y="4270375"/>
          <p14:tracePt t="19279" x="836613" y="4276725"/>
          <p14:tracePt t="19288" x="836613" y="4281488"/>
          <p14:tracePt t="19299" x="836613" y="4287838"/>
          <p14:tracePt t="19318" x="836613" y="4294188"/>
          <p14:tracePt t="19349" x="836613" y="4300538"/>
          <p14:tracePt t="19366" x="836613" y="4306888"/>
          <p14:tracePt t="19380" x="836613" y="4311650"/>
          <p14:tracePt t="19386" x="836613" y="4318000"/>
          <p14:tracePt t="19397" x="836613" y="4324350"/>
          <p14:tracePt t="19405" x="836613" y="4330700"/>
          <p14:tracePt t="19412" x="836613" y="4335463"/>
          <p14:tracePt t="19417" x="836613" y="4341813"/>
          <p14:tracePt t="19422" x="836613" y="4348163"/>
          <p14:tracePt t="19429" x="836613" y="4354513"/>
          <p14:tracePt t="19437" x="836613" y="4359275"/>
          <p14:tracePt t="19440" x="836613" y="4365625"/>
          <p14:tracePt t="19452" x="836613" y="4371975"/>
          <p14:tracePt t="19791" x="842963" y="4371975"/>
          <p14:tracePt t="19883" x="849313" y="4371975"/>
          <p14:tracePt t="19897" x="849313" y="4365625"/>
          <p14:tracePt t="19901" x="849313" y="4359275"/>
          <p14:tracePt t="19921" x="849313" y="4354513"/>
          <p14:tracePt t="19931" x="849313" y="4348163"/>
          <p14:tracePt t="19954" x="849313" y="4335463"/>
          <p14:tracePt t="19964" x="849313" y="4330700"/>
          <p14:tracePt t="19980" x="849313" y="4324350"/>
          <p14:tracePt t="19985" x="842963" y="4324350"/>
          <p14:tracePt t="19995" x="842963" y="4318000"/>
          <p14:tracePt t="20003" x="842963" y="4311650"/>
          <p14:tracePt t="20008" x="836613" y="4311650"/>
          <p14:tracePt t="20020" x="836613" y="4306888"/>
          <p14:tracePt t="20026" x="831850" y="4306888"/>
          <p14:tracePt t="20042" x="825500" y="4306888"/>
          <p14:tracePt t="20048" x="819150" y="4306888"/>
          <p14:tracePt t="20052" x="812800" y="4306888"/>
          <p14:tracePt t="20061" x="808038" y="4306888"/>
          <p14:tracePt t="20067" x="801688" y="4306888"/>
          <p14:tracePt t="20076" x="795338" y="4306888"/>
          <p14:tracePt t="20083" x="788988" y="4306888"/>
          <p14:tracePt t="20130" x="788988" y="4300538"/>
          <p14:tracePt t="20134" x="788988" y="4294188"/>
          <p14:tracePt t="20139" x="782638" y="4294188"/>
          <p14:tracePt t="20143" x="782638" y="4287838"/>
          <p14:tracePt t="20147" x="777875" y="4281488"/>
          <p14:tracePt t="20154" x="771525" y="4276725"/>
          <p14:tracePt t="20163" x="771525" y="4270375"/>
          <p14:tracePt t="20170" x="765175" y="4270375"/>
          <p14:tracePt t="20176" x="758825" y="4270375"/>
          <p14:tracePt t="20183" x="758825" y="4264025"/>
          <p14:tracePt t="20202" x="758825" y="4257675"/>
          <p14:tracePt t="20321" x="758825" y="4252913"/>
          <p14:tracePt t="20331" x="758825" y="4246563"/>
          <p14:tracePt t="20337" x="758825" y="4240213"/>
          <p14:tracePt t="20343" x="758825" y="4233863"/>
          <p14:tracePt t="20347" x="758825" y="4229100"/>
          <p14:tracePt t="20352" x="758825" y="4222750"/>
          <p14:tracePt t="20358" x="758825" y="4216400"/>
          <p14:tracePt t="20363" x="758825" y="4210050"/>
          <p14:tracePt t="20373" x="758825" y="4205288"/>
          <p14:tracePt t="20392" x="758825" y="4198938"/>
          <p14:tracePt t="20440" x="754063" y="4198938"/>
          <p14:tracePt t="20495" x="754063" y="4205288"/>
          <p14:tracePt t="20508" x="754063" y="4210050"/>
          <p14:tracePt t="20513" x="754063" y="4216400"/>
          <p14:tracePt t="20518" x="754063" y="4222750"/>
          <p14:tracePt t="20532" x="754063" y="4229100"/>
          <p14:tracePt t="20539" x="754063" y="4240213"/>
          <p14:tracePt t="20545" x="754063" y="4246563"/>
          <p14:tracePt t="20555" x="754063" y="4252913"/>
          <p14:tracePt t="20564" x="754063" y="4257675"/>
          <p14:tracePt t="20570" x="754063" y="4264025"/>
          <p14:tracePt t="20575" x="758825" y="4264025"/>
          <p14:tracePt t="20584" x="765175" y="4264025"/>
          <p14:tracePt t="20589" x="765175" y="4270375"/>
          <p14:tracePt t="20689" x="771525" y="4276725"/>
          <p14:tracePt t="20695" x="777875" y="4276725"/>
          <p14:tracePt t="20702" x="782638" y="4281488"/>
          <p14:tracePt t="20709" x="782638" y="4287838"/>
          <p14:tracePt t="20725" x="782638" y="4294188"/>
          <p14:tracePt t="20735" x="788988" y="4294188"/>
          <p14:tracePt t="20796" x="788988" y="4300538"/>
          <p14:tracePt t="20817" x="788988" y="4306888"/>
          <p14:tracePt t="20829" x="788988" y="4311650"/>
          <p14:tracePt t="20835" x="788988" y="4318000"/>
          <p14:tracePt t="20841" x="795338" y="4318000"/>
          <p14:tracePt t="20847" x="795338" y="4324350"/>
          <p14:tracePt t="20860" x="795338" y="4330700"/>
          <p14:tracePt t="20874" x="795338" y="4335463"/>
          <p14:tracePt t="20885" x="795338" y="4341813"/>
          <p14:tracePt t="20994" x="801688" y="4341813"/>
          <p14:tracePt t="21007" x="801688" y="4348163"/>
          <p14:tracePt t="21022" x="801688" y="4354513"/>
          <p14:tracePt t="21039" x="801688" y="4359275"/>
          <p14:tracePt t="21043" x="801688" y="4365625"/>
          <p14:tracePt t="21064" x="801688" y="4371975"/>
          <p14:tracePt t="21074" x="801688" y="4378325"/>
          <p14:tracePt t="21082" x="808038" y="4378325"/>
          <p14:tracePt t="21093" x="812800" y="4378325"/>
          <p14:tracePt t="21167" x="812800" y="4384675"/>
          <p14:tracePt t="21182" x="812800" y="4389438"/>
          <p14:tracePt t="21277" x="819150" y="4389438"/>
          <p14:tracePt t="21283" x="825500" y="4389438"/>
          <p14:tracePt t="21415" x="831850" y="4389438"/>
          <p14:tracePt t="21846" x="831850" y="4395788"/>
          <p14:tracePt t="21859" x="831850" y="4402138"/>
          <p14:tracePt t="21878" x="831850" y="4408488"/>
          <p14:tracePt t="21884" x="836613" y="4413250"/>
          <p14:tracePt t="21903" x="842963" y="4419600"/>
          <p14:tracePt t="21906" x="842963" y="4425950"/>
          <p14:tracePt t="21910" x="849313" y="4425950"/>
          <p14:tracePt t="21920" x="849313" y="4432300"/>
          <p14:tracePt t="21928" x="849313" y="4437063"/>
          <p14:tracePt t="22121" x="849313" y="4443413"/>
          <p14:tracePt t="22602" x="849313" y="4449763"/>
          <p14:tracePt t="22886" x="842963" y="4443413"/>
          <p14:tracePt t="23186" x="836613" y="4443413"/>
          <p14:tracePt t="23196" x="831850" y="4443413"/>
          <p14:tracePt t="23201" x="831850" y="4449763"/>
          <p14:tracePt t="23234" x="825500" y="4456113"/>
          <p14:tracePt t="23238" x="819150" y="4462463"/>
          <p14:tracePt t="23242" x="812800" y="4462463"/>
          <p14:tracePt t="23248" x="808038" y="4462463"/>
          <p14:tracePt t="23253" x="801688" y="4467225"/>
          <p14:tracePt t="23259" x="795338" y="4467225"/>
          <p14:tracePt t="23269" x="788988" y="4467225"/>
          <p14:tracePt t="23285" x="782638" y="4467225"/>
          <p14:tracePt t="23290" x="777875" y="4467225"/>
          <p14:tracePt t="23293" x="771525" y="4467225"/>
          <p14:tracePt t="23296" x="765175" y="4467225"/>
          <p14:tracePt t="23302" x="758825" y="4467225"/>
          <p14:tracePt t="23310" x="754063" y="4467225"/>
          <p14:tracePt t="23314" x="747713" y="4467225"/>
          <p14:tracePt t="23323" x="741363" y="4467225"/>
          <p14:tracePt t="23331" x="735013" y="4467225"/>
          <p14:tracePt t="23337" x="730250" y="4467225"/>
          <p14:tracePt t="23384" x="730250" y="4462463"/>
          <p14:tracePt t="23391" x="735013" y="4462463"/>
          <p14:tracePt t="23398" x="735013" y="4456113"/>
          <p14:tracePt t="23401" x="741363" y="4456113"/>
          <p14:tracePt t="23411" x="747713" y="4456113"/>
          <p14:tracePt t="23416" x="754063" y="4456113"/>
          <p14:tracePt t="23422" x="758825" y="4456113"/>
          <p14:tracePt t="23425" x="758825" y="4449763"/>
          <p14:tracePt t="23427" x="765175" y="4449763"/>
          <p14:tracePt t="23433" x="771525" y="4443413"/>
          <p14:tracePt t="23435" x="777875" y="4443413"/>
          <p14:tracePt t="23439" x="782638" y="4443413"/>
          <p14:tracePt t="23442" x="782638" y="4437063"/>
          <p14:tracePt t="23444" x="788988" y="4437063"/>
          <p14:tracePt t="23446" x="788988" y="4432300"/>
          <p14:tracePt t="23451" x="795338" y="4432300"/>
          <p14:tracePt t="23453" x="801688" y="4425950"/>
          <p14:tracePt t="23459" x="808038" y="4419600"/>
          <p14:tracePt t="23469" x="812800" y="4408488"/>
          <p14:tracePt t="23476" x="825500" y="4402138"/>
          <p14:tracePt t="23478" x="825500" y="4395788"/>
          <p14:tracePt t="23480" x="831850" y="4395788"/>
          <p14:tracePt t="23486" x="836613" y="4389438"/>
          <p14:tracePt t="23488" x="836613" y="4384675"/>
          <p14:tracePt t="23491" x="842963" y="4384675"/>
          <p14:tracePt t="23493" x="849313" y="4384675"/>
          <p14:tracePt t="23494" x="849313" y="4378325"/>
          <p14:tracePt t="23496" x="855663" y="4378325"/>
          <p14:tracePt t="23499" x="860425" y="4371975"/>
          <p14:tracePt t="23504" x="866775" y="4371975"/>
          <p14:tracePt t="23505" x="873125" y="4371975"/>
          <p14:tracePt t="23506" x="873125" y="4365625"/>
          <p14:tracePt t="23508" x="879475" y="4365625"/>
          <p14:tracePt t="23509" x="879475" y="4359275"/>
          <p14:tracePt t="23511" x="885825" y="4359275"/>
          <p14:tracePt t="23513" x="890588" y="4359275"/>
          <p14:tracePt t="23515" x="896938" y="4359275"/>
          <p14:tracePt t="23516" x="896938" y="4354513"/>
          <p14:tracePt t="23518" x="903288" y="4354513"/>
          <p14:tracePt t="23521" x="909638" y="4354513"/>
          <p14:tracePt t="23524" x="914400" y="4348163"/>
          <p14:tracePt t="23527" x="920750" y="4348163"/>
          <p14:tracePt t="23530" x="927100" y="4348163"/>
          <p14:tracePt t="23531" x="933450" y="4348163"/>
          <p14:tracePt t="23532" x="933450" y="4341813"/>
          <p14:tracePt t="23535" x="938213" y="4341813"/>
          <p14:tracePt t="23536" x="938213" y="4335463"/>
          <p14:tracePt t="23538" x="944563" y="4335463"/>
          <p14:tracePt t="23540" x="950913" y="4335463"/>
          <p14:tracePt t="23544" x="957263" y="4335463"/>
          <p14:tracePt t="23546" x="957263" y="4330700"/>
          <p14:tracePt t="23547" x="963613" y="4330700"/>
          <p14:tracePt t="23549" x="968375" y="4330700"/>
          <p14:tracePt t="23552" x="974725" y="4330700"/>
          <p14:tracePt t="23555" x="974725" y="4324350"/>
          <p14:tracePt t="23556" x="981075" y="4324350"/>
          <p14:tracePt t="23559" x="987425" y="4324350"/>
          <p14:tracePt t="23564" x="992188" y="4318000"/>
          <p14:tracePt t="23566" x="998538" y="4311650"/>
          <p14:tracePt t="23571" x="1004888" y="4311650"/>
          <p14:tracePt t="23574" x="1004888" y="4306888"/>
          <p14:tracePt t="23575" x="1011238" y="4306888"/>
          <p14:tracePt t="23579" x="1016000" y="4306888"/>
          <p14:tracePt t="23580" x="1016000" y="4300538"/>
          <p14:tracePt t="23581" x="1022350" y="4300538"/>
          <p14:tracePt t="23585" x="1028700" y="4300538"/>
          <p14:tracePt t="23587" x="1028700" y="4294188"/>
          <p14:tracePt t="23589" x="1035050" y="4294188"/>
          <p14:tracePt t="23592" x="1039813" y="4294188"/>
          <p14:tracePt t="23593" x="1046163" y="4287838"/>
          <p14:tracePt t="23597" x="1052513" y="4281488"/>
          <p14:tracePt t="23599" x="1058863" y="4281488"/>
          <p14:tracePt t="23604" x="1065213" y="4276725"/>
          <p14:tracePt t="23606" x="1069975" y="4276725"/>
          <p14:tracePt t="23609" x="1076325" y="4270375"/>
          <p14:tracePt t="23612" x="1082675" y="4270375"/>
          <p14:tracePt t="23614" x="1082675" y="4264025"/>
          <p14:tracePt t="23615" x="1089025" y="4264025"/>
          <p14:tracePt t="23617" x="1093788" y="4257675"/>
          <p14:tracePt t="23622" x="1100138" y="4257675"/>
          <p14:tracePt t="23623" x="1100138" y="4252913"/>
          <p14:tracePt t="23625" x="1106488" y="4252913"/>
          <p14:tracePt t="23630" x="1112838" y="4246563"/>
          <p14:tracePt t="23635" x="1117600" y="4246563"/>
          <p14:tracePt t="23636" x="1123950" y="4240213"/>
          <p14:tracePt t="23640" x="1123950" y="4233863"/>
          <p14:tracePt t="23645" x="1130300" y="4233863"/>
          <p14:tracePt t="23653" x="1130300" y="4229100"/>
          <p14:tracePt t="23660" x="1136650" y="4229100"/>
          <p14:tracePt t="23662" x="1136650" y="4222750"/>
          <p14:tracePt t="23972" x="1147763" y="4222750"/>
          <p14:tracePt t="23981" x="1154113" y="4222750"/>
          <p14:tracePt t="23989" x="1171575" y="4222750"/>
          <p14:tracePt t="23997" x="1195388" y="4216400"/>
          <p14:tracePt t="24003" x="1220788" y="4210050"/>
          <p14:tracePt t="24009" x="1262063" y="4205288"/>
          <p14:tracePt t="24013" x="1292225" y="4198938"/>
          <p14:tracePt t="24016" x="1327150" y="4186238"/>
          <p14:tracePt t="24018" x="1339850" y="4186238"/>
          <p14:tracePt t="24020" x="1357313" y="4186238"/>
          <p14:tracePt t="24022" x="1374775" y="4179888"/>
          <p14:tracePt t="24024" x="1400175" y="4175125"/>
          <p14:tracePt t="24025" x="1417638" y="4175125"/>
          <p14:tracePt t="24027" x="1428750" y="4168775"/>
          <p14:tracePt t="24028" x="1441450" y="4162425"/>
          <p14:tracePt t="24031" x="1476375" y="4156075"/>
          <p14:tracePt t="24034" x="1489075" y="4151313"/>
          <p14:tracePt t="24036" x="1506538" y="4144963"/>
          <p14:tracePt t="24038" x="1525588" y="4144963"/>
          <p14:tracePt t="24040" x="1543050" y="4138613"/>
          <p14:tracePt t="24042" x="1554163" y="4132263"/>
          <p14:tracePt t="24043" x="1566863" y="4132263"/>
          <p14:tracePt t="24045" x="1579563" y="4127500"/>
          <p14:tracePt t="24047" x="1590675" y="4121150"/>
          <p14:tracePt t="24049" x="1603375" y="4121150"/>
          <p14:tracePt t="24050" x="1614488" y="4108450"/>
          <p14:tracePt t="24051" x="1620838" y="4108450"/>
          <p14:tracePt t="24052" x="1627188" y="4108450"/>
          <p14:tracePt t="24054" x="1631950" y="4102100"/>
          <p14:tracePt t="24055" x="1638300" y="4102100"/>
          <p14:tracePt t="24058" x="1651000" y="4090988"/>
          <p14:tracePt t="24059" x="1662113" y="4090988"/>
          <p14:tracePt t="24061" x="1668463" y="4084638"/>
          <p14:tracePt t="24062" x="1681163" y="4078288"/>
          <p14:tracePt t="24063" x="1685925" y="4078288"/>
          <p14:tracePt t="24064" x="1685925" y="4073525"/>
          <p14:tracePt t="24065" x="1692275" y="4073525"/>
          <p14:tracePt t="24066" x="1698625" y="4067175"/>
          <p14:tracePt t="24067" x="1704975" y="4067175"/>
          <p14:tracePt t="24069" x="1709738" y="4060825"/>
          <p14:tracePt t="24071" x="1728788" y="4049713"/>
          <p14:tracePt t="24073" x="1733550" y="4049713"/>
          <p14:tracePt t="24073" x="1733550" y="4043363"/>
          <p14:tracePt t="24074" x="1739900" y="4043363"/>
          <p14:tracePt t="24075" x="1739900" y="4037013"/>
          <p14:tracePt t="24076" x="1752600" y="4030663"/>
          <p14:tracePt t="24078" x="1758950" y="4024313"/>
          <p14:tracePt t="24079" x="1763713" y="4024313"/>
          <p14:tracePt t="24080" x="1770063" y="4019550"/>
          <p14:tracePt t="24081" x="1770063" y="4013200"/>
          <p14:tracePt t="24082" x="1776413" y="4013200"/>
          <p14:tracePt t="24083" x="1776413" y="4006850"/>
          <p14:tracePt t="24084" x="1782763" y="4006850"/>
          <p14:tracePt t="24086" x="1787525" y="4000500"/>
          <p14:tracePt t="24086" x="1793875" y="4000500"/>
          <p14:tracePt t="24087" x="1793875" y="3995738"/>
          <p14:tracePt t="24088" x="1800225" y="3989388"/>
          <p14:tracePt t="24090" x="1806575" y="3983038"/>
          <p14:tracePt t="24092" x="1811338" y="3976688"/>
          <p14:tracePt t="24094" x="1817688" y="3971925"/>
          <p14:tracePt t="24095" x="1817688" y="3965575"/>
          <p14:tracePt t="24096" x="1824038" y="3965575"/>
          <p14:tracePt t="24098" x="1824038" y="3959225"/>
          <p14:tracePt t="24099" x="1830388" y="3959225"/>
          <p14:tracePt t="24100" x="1830388" y="3952875"/>
          <p14:tracePt t="24102" x="1836738" y="3952875"/>
          <p14:tracePt t="24104" x="1836738" y="3948113"/>
          <p14:tracePt t="24104" x="1841500" y="3948113"/>
          <p14:tracePt t="24105" x="1841500" y="3941763"/>
          <p14:tracePt t="24108" x="1847850" y="3935413"/>
          <p14:tracePt t="24113" x="1847850" y="3929063"/>
          <p14:tracePt t="24116" x="1854200" y="3929063"/>
          <p14:tracePt t="24118" x="1854200" y="3922713"/>
          <p14:tracePt t="24120" x="1854200" y="3917950"/>
          <p14:tracePt t="24125" x="1854200" y="3911600"/>
          <p14:tracePt t="24126" x="1860550" y="3911600"/>
          <p14:tracePt t="24129" x="1860550" y="3905250"/>
          <p14:tracePt t="24130" x="1865313" y="3905250"/>
          <p14:tracePt t="24137" x="1865313" y="3898900"/>
          <p14:tracePt t="24142" x="1865313" y="3894138"/>
          <p14:tracePt t="24153" x="1865313" y="3887788"/>
          <p14:tracePt t="24184" x="1865313" y="3881438"/>
          <p14:tracePt t="24296" x="1860550" y="3881438"/>
          <p14:tracePt t="24307" x="1854200" y="3881438"/>
          <p14:tracePt t="24373" x="1854200" y="3887788"/>
          <p14:tracePt t="24382" x="1854200" y="3894138"/>
          <p14:tracePt t="24386" x="1854200" y="3898900"/>
          <p14:tracePt t="24389" x="1847850" y="3898900"/>
          <p14:tracePt t="24395" x="1847850" y="3905250"/>
          <p14:tracePt t="24402" x="1847850" y="3911600"/>
          <p14:tracePt t="24410" x="1847850" y="3917950"/>
          <p14:tracePt t="24419" x="1847850" y="3922713"/>
          <p14:tracePt t="24440" x="1847850" y="3929063"/>
          <p14:tracePt t="24446" x="1841500" y="3929063"/>
          <p14:tracePt t="24451" x="1836738" y="3929063"/>
          <p14:tracePt t="24863" x="1836738" y="3935413"/>
          <p14:tracePt t="24871" x="1836738" y="3941763"/>
          <p14:tracePt t="24874" x="1836738" y="3948113"/>
          <p14:tracePt t="24885" x="1836738" y="3952875"/>
          <p14:tracePt t="24894" x="1836738" y="3965575"/>
          <p14:tracePt t="24898" x="1836738" y="3971925"/>
          <p14:tracePt t="24907" x="1836738" y="3976688"/>
          <p14:tracePt t="24910" x="1830388" y="3976688"/>
          <p14:tracePt t="24918" x="1830388" y="3983038"/>
          <p14:tracePt t="24927" x="1830388" y="3989388"/>
          <p14:tracePt t="24932" x="1830388" y="3995738"/>
          <p14:tracePt t="24942" x="1830388" y="4000500"/>
          <p14:tracePt t="25225" x="1830388" y="4006850"/>
          <p14:tracePt t="25267" x="1830388" y="4013200"/>
          <p14:tracePt t="25281" x="1830388" y="4019550"/>
          <p14:tracePt t="25289" x="1830388" y="4024313"/>
          <p14:tracePt t="25306" x="1830388" y="4030663"/>
          <p14:tracePt t="25345" x="1830388" y="4037013"/>
          <p14:tracePt t="25453" x="1830388" y="4043363"/>
          <p14:tracePt t="25469" x="1830388" y="4049713"/>
          <p14:tracePt t="25519" x="1836738" y="4049713"/>
          <p14:tracePt t="25525" x="1841500" y="4049713"/>
          <p14:tracePt t="25547" x="1841500" y="4043363"/>
          <p14:tracePt t="25594" x="1847850" y="4043363"/>
          <p14:tracePt t="25666" x="1847850" y="4037013"/>
          <p14:tracePt t="25783" x="1841500" y="4037013"/>
          <p14:tracePt t="25792" x="1836738" y="4037013"/>
          <p14:tracePt t="25807" x="1830388" y="4037013"/>
          <p14:tracePt t="25817" x="1830388" y="4043363"/>
          <p14:tracePt t="26081" x="1830388" y="4049713"/>
          <p14:tracePt t="26163" x="1836738" y="4049713"/>
          <p14:tracePt t="26168" x="1841500" y="4049713"/>
          <p14:tracePt t="26188" x="1847850" y="4043363"/>
          <p14:tracePt t="26221" x="1847850" y="4037013"/>
          <p14:tracePt t="26247" x="1847850" y="4030663"/>
          <p14:tracePt t="26280" x="1854200" y="4030663"/>
          <p14:tracePt t="26286" x="1854200" y="4024313"/>
          <p14:tracePt t="26297" x="1854200" y="4019550"/>
          <p14:tracePt t="26325" x="1854200" y="4013200"/>
          <p14:tracePt t="26344" x="1854200" y="4006850"/>
          <p14:tracePt t="26605" x="1847850" y="4006850"/>
          <p14:tracePt t="26743" x="1847850" y="4000500"/>
          <p14:tracePt t="26822" x="1847850" y="3995738"/>
          <p14:tracePt t="26920" x="1847850" y="3989388"/>
          <p14:tracePt t="26934" x="1847850" y="3983038"/>
          <p14:tracePt t="26948" x="1847850" y="3976688"/>
          <p14:tracePt t="26958" x="1854200" y="3976688"/>
          <p14:tracePt t="26963" x="1854200" y="3971925"/>
          <p14:tracePt t="26978" x="1854200" y="3965575"/>
          <p14:tracePt t="27364" x="1847850" y="3965575"/>
          <p14:tracePt t="27440" x="1841500" y="3965575"/>
          <p14:tracePt t="27472" x="1841500" y="3971925"/>
          <p14:tracePt t="27481" x="1847850" y="3971925"/>
          <p14:tracePt t="27490" x="1847850" y="3976688"/>
          <p14:tracePt t="27496" x="1854200" y="3976688"/>
          <p14:tracePt t="27506" x="1854200" y="3983038"/>
          <p14:tracePt t="27509" x="1860550" y="3983038"/>
          <p14:tracePt t="27517" x="1865313" y="3983038"/>
          <p14:tracePt t="27520" x="1865313" y="3989388"/>
          <p14:tracePt t="27527" x="1871663" y="3989388"/>
          <p14:tracePt t="27541" x="1871663" y="3995738"/>
          <p14:tracePt t="27545" x="1878013" y="3995738"/>
          <p14:tracePt t="27553" x="1884363" y="3995738"/>
          <p14:tracePt t="27560" x="1889125" y="4000500"/>
          <p14:tracePt t="27563" x="1895475" y="4000500"/>
          <p14:tracePt t="27569" x="1901825" y="4000500"/>
          <p14:tracePt t="27572" x="1908175" y="4000500"/>
          <p14:tracePt t="27575" x="1912938" y="4000500"/>
          <p14:tracePt t="27577" x="1919288" y="4000500"/>
          <p14:tracePt t="27579" x="1919288" y="4006850"/>
          <p14:tracePt t="27581" x="1925638" y="4006850"/>
          <p14:tracePt t="27582" x="1938338" y="4006850"/>
          <p14:tracePt t="27586" x="1943100" y="4006850"/>
          <p14:tracePt t="27587" x="1949450" y="4006850"/>
          <p14:tracePt t="27589" x="1955800" y="4006850"/>
          <p14:tracePt t="27591" x="1962150" y="4006850"/>
          <p14:tracePt t="27593" x="1966913" y="4013200"/>
          <p14:tracePt t="27594" x="1973263" y="4013200"/>
          <p14:tracePt t="27596" x="1979613" y="4013200"/>
          <p14:tracePt t="27597" x="1985963" y="4013200"/>
          <p14:tracePt t="27598" x="1990725" y="4013200"/>
          <p14:tracePt t="27600" x="1997075" y="4013200"/>
          <p14:tracePt t="27601" x="2003425" y="4013200"/>
          <p14:tracePt t="27602" x="2009775" y="4013200"/>
          <p14:tracePt t="27603" x="2016125" y="4013200"/>
          <p14:tracePt t="27606" x="2027238" y="4013200"/>
          <p14:tracePt t="27608" x="2033588" y="4013200"/>
          <p14:tracePt t="27608" x="2044700" y="4019550"/>
          <p14:tracePt t="27610" x="2057400" y="4019550"/>
          <p14:tracePt t="27611" x="2063750" y="4019550"/>
          <p14:tracePt t="27612" x="2068513" y="4019550"/>
          <p14:tracePt t="27613" x="2074863" y="4019550"/>
          <p14:tracePt t="27614" x="2081213" y="4019550"/>
          <p14:tracePt t="27615" x="2087563" y="4024313"/>
          <p14:tracePt t="27616" x="2098675" y="4024313"/>
          <p14:tracePt t="27617" x="2105025" y="4024313"/>
          <p14:tracePt t="27618" x="2111375" y="4024313"/>
          <p14:tracePt t="27619" x="2122488" y="4024313"/>
          <p14:tracePt t="27620" x="2128838" y="4024313"/>
          <p14:tracePt t="27621" x="2135188" y="4024313"/>
          <p14:tracePt t="27623" x="2152650" y="4024313"/>
          <p14:tracePt t="27624" x="2165350" y="4024313"/>
          <p14:tracePt t="27625" x="2170113" y="4024313"/>
          <p14:tracePt t="27626" x="2182813" y="4024313"/>
          <p14:tracePt t="27627" x="2189163" y="4024313"/>
          <p14:tracePt t="27628" x="2200275" y="4024313"/>
          <p14:tracePt t="27629" x="2212975" y="4024313"/>
          <p14:tracePt t="27630" x="2219325" y="4024313"/>
          <p14:tracePt t="27632" x="2224088" y="4024313"/>
          <p14:tracePt t="27633" x="2243138" y="4024313"/>
          <p14:tracePt t="27635" x="2254250" y="4024313"/>
          <p14:tracePt t="27636" x="2273300" y="4024313"/>
          <p14:tracePt t="27638" x="2278063" y="4024313"/>
          <p14:tracePt t="27639" x="2290763" y="4024313"/>
          <p14:tracePt t="27642" x="2301875" y="4024313"/>
          <p14:tracePt t="27643" x="2314575" y="4024313"/>
          <p14:tracePt t="27644" x="2320925" y="4024313"/>
          <p14:tracePt t="27645" x="2332038" y="4024313"/>
          <p14:tracePt t="27647" x="2338388" y="4024313"/>
          <p14:tracePt t="27648" x="2344738" y="4024313"/>
          <p14:tracePt t="27649" x="2349500" y="4019550"/>
          <p14:tracePt t="27651" x="2355850" y="4019550"/>
          <p14:tracePt t="27652" x="2362200" y="4019550"/>
          <p14:tracePt t="27654" x="2368550" y="4013200"/>
          <p14:tracePt t="27656" x="2374900" y="4013200"/>
          <p14:tracePt t="27657" x="2379663" y="4013200"/>
          <p14:tracePt t="27659" x="2386013" y="4013200"/>
          <p14:tracePt t="27662" x="2392363" y="4013200"/>
          <p14:tracePt t="27663" x="2398713" y="4006850"/>
          <p14:tracePt t="27667" x="2403475" y="4006850"/>
          <p14:tracePt t="27670" x="2409825" y="4000500"/>
          <p14:tracePt t="27675" x="2416175" y="4000500"/>
          <p14:tracePt t="27675" x="2416175" y="3995738"/>
          <p14:tracePt t="27677" x="2422525" y="3995738"/>
          <p14:tracePt t="27679" x="2422525" y="3989388"/>
          <p14:tracePt t="27687" x="2422525" y="3983038"/>
          <p14:tracePt t="27696" x="2422525" y="3976688"/>
          <p14:tracePt t="27703" x="2422525" y="3971925"/>
          <p14:tracePt t="27714" x="2422525" y="3965575"/>
          <p14:tracePt t="27718" x="2422525" y="3959225"/>
          <p14:tracePt t="27779" x="2422525" y="3952875"/>
          <p14:tracePt t="27795" x="2416175" y="3952875"/>
          <p14:tracePt t="27805" x="2409825" y="3952875"/>
          <p14:tracePt t="27845" x="2409825" y="3948113"/>
          <p14:tracePt t="27939" x="2403475" y="3948113"/>
          <p14:tracePt t="28092" x="2403475" y="3952875"/>
          <p14:tracePt t="28104" x="2392363" y="3952875"/>
          <p14:tracePt t="28110" x="2392363" y="3959225"/>
          <p14:tracePt t="28128" x="2392363" y="3965575"/>
          <p14:tracePt t="28137" x="2386013" y="3965575"/>
          <p14:tracePt t="28142" x="2386013" y="3971925"/>
          <p14:tracePt t="28333" x="2392363" y="3971925"/>
          <p14:tracePt t="28347" x="2398713" y="3971925"/>
          <p14:tracePt t="28356" x="2403475" y="3971925"/>
          <p14:tracePt t="28369" x="2409825" y="3971925"/>
          <p14:tracePt t="28376" x="2416175" y="3971925"/>
          <p14:tracePt t="28380" x="2422525" y="3971925"/>
          <p14:tracePt t="28387" x="2427288" y="3971925"/>
          <p14:tracePt t="28394" x="2433638" y="3971925"/>
          <p14:tracePt t="28397" x="2439988" y="3965575"/>
          <p14:tracePt t="28402" x="2452688" y="3965575"/>
          <p14:tracePt t="28405" x="2452688" y="3959225"/>
          <p14:tracePt t="28411" x="2463800" y="3959225"/>
          <p14:tracePt t="28413" x="2470150" y="3959225"/>
          <p14:tracePt t="28417" x="2470150" y="3952875"/>
          <p14:tracePt t="28418" x="2476500" y="3952875"/>
          <p14:tracePt t="28422" x="2481263" y="3952875"/>
          <p14:tracePt t="28428" x="2487613" y="3952875"/>
          <p14:tracePt t="28429" x="2493963" y="3952875"/>
          <p14:tracePt t="28435" x="2500313" y="3948113"/>
          <p14:tracePt t="28436" x="2505075" y="3948113"/>
          <p14:tracePt t="28439" x="2511425" y="3948113"/>
          <p14:tracePt t="28441" x="2517775" y="3948113"/>
          <p14:tracePt t="28444" x="2524125" y="3941763"/>
          <p14:tracePt t="28446" x="2530475" y="3941763"/>
          <p14:tracePt t="28448" x="2530475" y="3935413"/>
          <p14:tracePt t="28449" x="2535238" y="3935413"/>
          <p14:tracePt t="28451" x="2541588" y="3935413"/>
          <p14:tracePt t="28452" x="2547938" y="3935413"/>
          <p14:tracePt t="28454" x="2554288" y="3929063"/>
          <p14:tracePt t="28455" x="2559050" y="3929063"/>
          <p14:tracePt t="28457" x="2565400" y="3929063"/>
          <p14:tracePt t="28459" x="2571750" y="3929063"/>
          <p14:tracePt t="28460" x="2578100" y="3922713"/>
          <p14:tracePt t="28461" x="2582863" y="3922713"/>
          <p14:tracePt t="28462" x="2589213" y="3922713"/>
          <p14:tracePt t="28464" x="2595563" y="3922713"/>
          <p14:tracePt t="28466" x="2601913" y="3917950"/>
          <p14:tracePt t="28467" x="2606675" y="3917950"/>
          <p14:tracePt t="28468" x="2613025" y="3917950"/>
          <p14:tracePt t="28469" x="2613025" y="3911600"/>
          <p14:tracePt t="28470" x="2619375" y="3911600"/>
          <p14:tracePt t="28471" x="2625725" y="3911600"/>
          <p14:tracePt t="28472" x="2632075" y="3911600"/>
          <p14:tracePt t="28475" x="2643188" y="3905250"/>
          <p14:tracePt t="28477" x="2649538" y="3905250"/>
          <p14:tracePt t="28478" x="2655888" y="3905250"/>
          <p14:tracePt t="28480" x="2667000" y="3898900"/>
          <p14:tracePt t="28481" x="2673350" y="3898900"/>
          <p14:tracePt t="28483" x="2679700" y="3898900"/>
          <p14:tracePt t="28484" x="2690813" y="3894138"/>
          <p14:tracePt t="28486" x="2697163" y="3894138"/>
          <p14:tracePt t="28487" x="2703513" y="3894138"/>
          <p14:tracePt t="28488" x="2709863" y="3894138"/>
          <p14:tracePt t="28490" x="2720975" y="3894138"/>
          <p14:tracePt t="28492" x="2727325" y="3887788"/>
          <p14:tracePt t="28494" x="2733675" y="3887788"/>
          <p14:tracePt t="28495" x="2738438" y="3887788"/>
          <p14:tracePt t="28496" x="2744788" y="3887788"/>
          <p14:tracePt t="28498" x="2751138" y="3887788"/>
          <p14:tracePt t="28500" x="2757488" y="3887788"/>
          <p14:tracePt t="28502" x="2762250" y="3887788"/>
          <p14:tracePt t="28503" x="2768600" y="3887788"/>
          <p14:tracePt t="28505" x="2774950" y="3887788"/>
          <p14:tracePt t="28507" x="2781300" y="3887788"/>
          <p14:tracePt t="28510" x="2787650" y="3881438"/>
          <p14:tracePt t="28511" x="2792413" y="3881438"/>
          <p14:tracePt t="28513" x="2798763" y="3881438"/>
          <p14:tracePt t="28516" x="2805113" y="3881438"/>
          <p14:tracePt t="28519" x="2811463" y="3881438"/>
          <p14:tracePt t="28521" x="2816225" y="3881438"/>
          <p14:tracePt t="28524" x="2822575" y="3881438"/>
          <p14:tracePt t="28529" x="2828925" y="3881438"/>
          <p14:tracePt t="28533" x="2835275" y="3881438"/>
          <p14:tracePt t="28535" x="2840038" y="3881438"/>
          <p14:tracePt t="28539" x="2846388" y="3881438"/>
          <p14:tracePt t="28547" x="2852738" y="3881438"/>
          <p14:tracePt t="28556" x="2852738" y="3887788"/>
          <p14:tracePt t="28560" x="2859088" y="3887788"/>
          <p14:tracePt t="28582" x="2859088" y="3894138"/>
          <p14:tracePt t="28601" x="2863850" y="3894138"/>
          <p14:tracePt t="28632" x="2870200" y="3894138"/>
          <p14:tracePt t="28639" x="2876550" y="3894138"/>
          <p14:tracePt t="28646" x="2882900" y="3894138"/>
          <p14:tracePt t="28660" x="2889250" y="3894138"/>
          <p14:tracePt t="28664" x="2894013" y="3894138"/>
          <p14:tracePt t="28675" x="2900363" y="3894138"/>
          <p14:tracePt t="28681" x="2906713" y="3894138"/>
          <p14:tracePt t="28686" x="2913063" y="3894138"/>
          <p14:tracePt t="28692" x="2917825" y="3894138"/>
          <p14:tracePt t="28702" x="2924175" y="3898900"/>
          <p14:tracePt t="28709" x="2924175" y="3905250"/>
          <p14:tracePt t="28717" x="2930525" y="3905250"/>
          <p14:tracePt t="28724" x="2930525" y="3911600"/>
          <p14:tracePt t="28728" x="2936875" y="3911600"/>
          <p14:tracePt t="28735" x="2941638" y="3911600"/>
          <p14:tracePt t="28753" x="2941638" y="3917950"/>
          <p14:tracePt t="28769" x="2941638" y="3922713"/>
          <p14:tracePt t="28776" x="2947988" y="3929063"/>
          <p14:tracePt t="28787" x="2954338" y="3929063"/>
          <p14:tracePt t="28790" x="2954338" y="3935413"/>
          <p14:tracePt t="28806" x="2954338" y="3941763"/>
          <p14:tracePt t="28851" x="2954338" y="3948113"/>
          <p14:tracePt t="28866" x="2954338" y="3952875"/>
          <p14:tracePt t="28878" x="2954338" y="3959225"/>
          <p14:tracePt t="28890" x="2954338" y="3965575"/>
          <p14:tracePt t="28902" x="2954338" y="3971925"/>
          <p14:tracePt t="28911" x="2954338" y="3976688"/>
          <p14:tracePt t="28940" x="2954338" y="3983038"/>
          <p14:tracePt t="28953" x="2954338" y="3989388"/>
          <p14:tracePt t="28972" x="2954338" y="4000500"/>
          <p14:tracePt t="29436" x="2967038" y="4000500"/>
          <p14:tracePt t="29512" x="2971800" y="4000500"/>
          <p14:tracePt t="29524" x="2978150" y="4000500"/>
          <p14:tracePt t="29564" x="2984500" y="4000500"/>
          <p14:tracePt t="29576" x="2990850" y="4000500"/>
          <p14:tracePt t="29595" x="2995613" y="4000500"/>
          <p14:tracePt t="29626" x="3001963" y="4000500"/>
          <p14:tracePt t="29636" x="3008313" y="4000500"/>
          <p14:tracePt t="29648" x="3008313" y="4006850"/>
          <p14:tracePt t="29658" x="3008313" y="4013200"/>
          <p14:tracePt t="29669" x="3008313" y="4024313"/>
          <p14:tracePt t="29676" x="3008313" y="4030663"/>
          <p14:tracePt t="29681" x="3008313" y="4037013"/>
          <p14:tracePt t="29689" x="3008313" y="4049713"/>
          <p14:tracePt t="29693" x="3008313" y="4054475"/>
          <p14:tracePt t="29700" x="3014663" y="4060825"/>
          <p14:tracePt t="29708" x="3019425" y="4060825"/>
          <p14:tracePt t="29712" x="3019425" y="4067175"/>
          <p14:tracePt t="29715" x="3025775" y="4067175"/>
          <p14:tracePt t="29733" x="3032125" y="4067175"/>
          <p14:tracePt t="29739" x="3038475" y="4067175"/>
          <p14:tracePt t="29772" x="3043238" y="4067175"/>
          <p14:tracePt t="29776" x="3043238" y="4073525"/>
          <p14:tracePt t="29781" x="3043238" y="4078288"/>
          <p14:tracePt t="29788" x="3043238" y="4084638"/>
          <p14:tracePt t="29793" x="3049588" y="4090988"/>
          <p14:tracePt t="29802" x="3049588" y="4102100"/>
          <p14:tracePt t="29808" x="3049588" y="4108450"/>
          <p14:tracePt t="29812" x="3055938" y="4114800"/>
          <p14:tracePt t="29818" x="3055938" y="4121150"/>
          <p14:tracePt t="29821" x="3062288" y="4127500"/>
          <p14:tracePt t="29824" x="3062288" y="4132263"/>
          <p14:tracePt t="29827" x="3068638" y="4132263"/>
          <p14:tracePt t="29831" x="3068638" y="4138613"/>
          <p14:tracePt t="29837" x="3073400" y="4144963"/>
          <p14:tracePt t="29844" x="3073400" y="4151313"/>
          <p14:tracePt t="29856" x="3079750" y="4151313"/>
          <p14:tracePt t="29876" x="3086100" y="4151313"/>
          <p14:tracePt t="29894" x="3092450" y="4151313"/>
          <p14:tracePt t="29929" x="3097213" y="4151313"/>
          <p14:tracePt t="30088" x="3092450" y="4151313"/>
          <p14:tracePt t="30106" x="3086100" y="4151313"/>
          <p14:tracePt t="30207" x="3079750" y="4151313"/>
          <p14:tracePt t="30212" x="3079750" y="4144963"/>
          <p14:tracePt t="30228" x="3079750" y="4138613"/>
          <p14:tracePt t="30237" x="3079750" y="4132263"/>
          <p14:tracePt t="30245" x="3079750" y="4127500"/>
          <p14:tracePt t="30250" x="3079750" y="4121150"/>
          <p14:tracePt t="30259" x="3079750" y="4114800"/>
          <p14:tracePt t="30275" x="3079750" y="4108450"/>
          <p14:tracePt t="30351" x="3079750" y="4102100"/>
          <p14:tracePt t="30359" x="3079750" y="4097338"/>
          <p14:tracePt t="30373" x="3079750" y="4090988"/>
          <p14:tracePt t="30425" x="3079750" y="4084638"/>
          <p14:tracePt t="30476" x="3073400" y="4084638"/>
          <p14:tracePt t="30542" x="3068638" y="4084638"/>
          <p14:tracePt t="30571" x="3062288" y="4084638"/>
          <p14:tracePt t="30580" x="3055938" y="4084638"/>
          <p14:tracePt t="30603" x="3049588" y="4084638"/>
          <p14:tracePt t="30614" x="3043238" y="4084638"/>
          <p14:tracePt t="30641" x="3038475" y="4084638"/>
          <p14:tracePt t="30647" x="3032125" y="4084638"/>
          <p14:tracePt t="30657" x="3032125" y="4090988"/>
          <p14:tracePt t="30670" x="3025775" y="4090988"/>
          <p14:tracePt t="30760" x="3019425" y="4090988"/>
          <p14:tracePt t="30774" x="3014663" y="4090988"/>
          <p14:tracePt t="30781" x="3008313" y="4090988"/>
          <p14:tracePt t="30790" x="3001963" y="4090988"/>
          <p14:tracePt t="30795" x="3001963" y="4097338"/>
          <p14:tracePt t="30811" x="2995613" y="4097338"/>
          <p14:tracePt t="30820" x="2995613" y="4102100"/>
          <p14:tracePt t="30884" x="3001963" y="4097338"/>
          <p14:tracePt t="30896" x="3008313" y="4090988"/>
          <p14:tracePt t="30908" x="3008313" y="4084638"/>
          <p14:tracePt t="30926" x="3008313" y="4078288"/>
          <p14:tracePt t="30934" x="3008313" y="4073525"/>
          <p14:tracePt t="31069" x="3014663" y="4073525"/>
          <p14:tracePt t="31079" x="3014663" y="4067175"/>
          <p14:tracePt t="31112" x="3014663" y="4060825"/>
          <p14:tracePt t="31136" x="3014663" y="4054475"/>
          <p14:tracePt t="31210" x="3019425" y="4054475"/>
          <p14:tracePt t="31240" x="3025775" y="4054475"/>
          <p14:tracePt t="31271" x="3032125" y="4054475"/>
          <p14:tracePt t="31277" x="3038475" y="4054475"/>
          <p14:tracePt t="31281" x="3038475" y="4049713"/>
          <p14:tracePt t="31286" x="3043238" y="4049713"/>
          <p14:tracePt t="31291" x="3043238" y="4043363"/>
          <p14:tracePt t="31316" x="3049588" y="4037013"/>
          <p14:tracePt t="31322" x="3055938" y="4037013"/>
          <p14:tracePt t="31334" x="3062288" y="4037013"/>
          <p14:tracePt t="31338" x="3068638" y="4037013"/>
          <p14:tracePt t="31344" x="3068638" y="4030663"/>
          <p14:tracePt t="31419" x="3073400" y="4030663"/>
          <p14:tracePt t="31441" x="3073400" y="4024313"/>
          <p14:tracePt t="31452" x="3073400" y="4019550"/>
          <p14:tracePt t="31659" x="3073400" y="4013200"/>
          <p14:tracePt t="31784" x="3079750" y="4013200"/>
          <p14:tracePt t="31792" x="3092450" y="4013200"/>
          <p14:tracePt t="31797" x="3092450" y="4019550"/>
          <p14:tracePt t="31801" x="3097213" y="4024313"/>
          <p14:tracePt t="31809" x="3116263" y="4030663"/>
          <p14:tracePt t="31816" x="3133725" y="4030663"/>
          <p14:tracePt t="31819" x="3140075" y="4030663"/>
          <p14:tracePt t="31821" x="3146425" y="4030663"/>
          <p14:tracePt t="31823" x="3151188" y="4030663"/>
          <p14:tracePt t="31826" x="3163888" y="4030663"/>
          <p14:tracePt t="31827" x="3170238" y="4030663"/>
          <p14:tracePt t="31829" x="3175000" y="4030663"/>
          <p14:tracePt t="31831" x="3181350" y="4030663"/>
          <p14:tracePt t="31834" x="3194050" y="4030663"/>
          <p14:tracePt t="31835" x="3205163" y="4030663"/>
          <p14:tracePt t="31837" x="3205163" y="4024313"/>
          <p14:tracePt t="31838" x="3217863" y="4019550"/>
          <p14:tracePt t="31840" x="3224213" y="4019550"/>
          <p14:tracePt t="31842" x="3235325" y="4019550"/>
          <p14:tracePt t="31843" x="3241675" y="4013200"/>
          <p14:tracePt t="31845" x="3259138" y="4006850"/>
          <p14:tracePt t="31846" x="3265488" y="4006850"/>
          <p14:tracePt t="31847" x="3265488" y="4000500"/>
          <p14:tracePt t="31848" x="3276600" y="4000500"/>
          <p14:tracePt t="31851" x="3289300" y="3995738"/>
          <p14:tracePt t="31852" x="3295650" y="3995738"/>
          <p14:tracePt t="31854" x="3300413" y="3995738"/>
          <p14:tracePt t="31855" x="3306763" y="3983038"/>
          <p14:tracePt t="31857" x="3313113" y="3983038"/>
          <p14:tracePt t="31859" x="3319463" y="3983038"/>
          <p14:tracePt t="31860" x="3319463" y="3976688"/>
          <p14:tracePt t="31861" x="3330575" y="3976688"/>
          <p14:tracePt t="31863" x="3336925" y="3971925"/>
          <p14:tracePt t="31864" x="3343275" y="3971925"/>
          <p14:tracePt t="31866" x="3349625" y="3965575"/>
          <p14:tracePt t="31868" x="3349625" y="3959225"/>
          <p14:tracePt t="31869" x="3354388" y="3959225"/>
          <p14:tracePt t="31870" x="3360738" y="3959225"/>
          <p14:tracePt t="31872" x="3367088" y="3952875"/>
          <p14:tracePt t="31878" x="3373438" y="3948113"/>
          <p14:tracePt t="31879" x="3378200" y="3948113"/>
          <p14:tracePt t="31880" x="3384550" y="3948113"/>
          <p14:tracePt t="31882" x="3384550" y="3941763"/>
          <p14:tracePt t="31883" x="3390900" y="3941763"/>
          <p14:tracePt t="31887" x="3390900" y="3935413"/>
          <p14:tracePt t="31889" x="3397250" y="3935413"/>
          <p14:tracePt t="32068" x="3397250" y="3929063"/>
          <p14:tracePt t="32080" x="3397250" y="3922713"/>
          <p14:tracePt t="32183" x="3390900" y="3922713"/>
          <p14:tracePt t="32208" x="3384550" y="3929063"/>
          <p14:tracePt t="32314" x="3390900" y="3929063"/>
          <p14:tracePt t="32320" x="3397250" y="3929063"/>
          <p14:tracePt t="32326" x="3403600" y="3929063"/>
          <p14:tracePt t="32328" x="3408363" y="3929063"/>
          <p14:tracePt t="32332" x="3414713" y="3929063"/>
          <p14:tracePt t="32336" x="3421063" y="3929063"/>
          <p14:tracePt t="32339" x="3427413" y="3929063"/>
          <p14:tracePt t="32341" x="3432175" y="3929063"/>
          <p14:tracePt t="32344" x="3438525" y="3929063"/>
          <p14:tracePt t="32347" x="3444875" y="3922713"/>
          <p14:tracePt t="32350" x="3455988" y="3922713"/>
          <p14:tracePt t="32351" x="3462338" y="3922713"/>
          <p14:tracePt t="32354" x="3468688" y="3922713"/>
          <p14:tracePt t="32356" x="3479800" y="3922713"/>
          <p14:tracePt t="32357" x="3492500" y="3917950"/>
          <p14:tracePt t="32359" x="3509963" y="3917950"/>
          <p14:tracePt t="32363" x="3533775" y="3911600"/>
          <p14:tracePt t="32365" x="3552825" y="3911600"/>
          <p14:tracePt t="32366" x="3570288" y="3911600"/>
          <p14:tracePt t="32368" x="3594100" y="3905250"/>
          <p14:tracePt t="32371" x="3630613" y="3898900"/>
          <p14:tracePt t="32374" x="3665538" y="3898900"/>
          <p14:tracePt t="32378" x="3702050" y="3894138"/>
          <p14:tracePt t="32382" x="3736975" y="3894138"/>
          <p14:tracePt t="32385" x="3767138" y="3894138"/>
          <p14:tracePt t="32386" x="3790950" y="3894138"/>
          <p14:tracePt t="32387" x="3810000" y="3887788"/>
          <p14:tracePt t="32388" x="3821113" y="3887788"/>
          <p14:tracePt t="32390" x="3833813" y="3887788"/>
          <p14:tracePt t="32391" x="3857625" y="3881438"/>
          <p14:tracePt t="32392" x="3868738" y="3881438"/>
          <p14:tracePt t="32393" x="3887788" y="3881438"/>
          <p14:tracePt t="32395" x="3898900" y="3881438"/>
          <p14:tracePt t="32396" x="3929063" y="3875088"/>
          <p14:tracePt t="32397" x="3941763" y="3875088"/>
          <p14:tracePt t="32398" x="3952875" y="3875088"/>
          <p14:tracePt t="32399" x="3970338" y="3875088"/>
          <p14:tracePt t="32400" x="3989388" y="3875088"/>
          <p14:tracePt t="32401" x="4006850" y="3875088"/>
          <p14:tracePt t="32402" x="4024313" y="3875088"/>
          <p14:tracePt t="32403" x="4043363" y="3875088"/>
          <p14:tracePt t="32404" x="4054475" y="3875088"/>
          <p14:tracePt t="32405" x="4071938" y="3875088"/>
          <p14:tracePt t="32406" x="4097338" y="3870325"/>
          <p14:tracePt t="32407" x="4114800" y="3870325"/>
          <p14:tracePt t="32408" x="4132263" y="3870325"/>
          <p14:tracePt t="32409" x="4156075" y="3870325"/>
          <p14:tracePt t="32410" x="4179888" y="3870325"/>
          <p14:tracePt t="32412" x="4210050" y="3870325"/>
          <p14:tracePt t="32413" x="4240213" y="3870325"/>
          <p14:tracePt t="32414" x="4264025" y="3870325"/>
          <p14:tracePt t="32414" x="4287838" y="3870325"/>
          <p14:tracePt t="32415" x="4324350" y="3870325"/>
          <p14:tracePt t="32416" x="4348163" y="3870325"/>
          <p14:tracePt t="32417" x="4378325" y="3870325"/>
          <p14:tracePt t="32418" x="4413250" y="3870325"/>
          <p14:tracePt t="32419" x="4443413" y="3870325"/>
          <p14:tracePt t="32420" x="4479925" y="3870325"/>
          <p14:tracePt t="32421" x="4514850" y="3870325"/>
          <p14:tracePt t="32422" x="4557713" y="3870325"/>
          <p14:tracePt t="32423" x="4586288" y="3870325"/>
          <p14:tracePt t="32424" x="4629150" y="3870325"/>
          <p14:tracePt t="32425" x="4670425" y="3870325"/>
          <p14:tracePt t="32426" x="4713288" y="3870325"/>
          <p14:tracePt t="32428" x="4760913" y="3870325"/>
          <p14:tracePt t="32429" x="4795838" y="3870325"/>
          <p14:tracePt t="32429" x="4843463" y="3870325"/>
          <p14:tracePt t="32430" x="4892675" y="3870325"/>
          <p14:tracePt t="32431" x="4940300" y="3870325"/>
          <p14:tracePt t="32432" x="4987925" y="3870325"/>
          <p14:tracePt t="32433" x="5035550" y="3870325"/>
          <p14:tracePt t="32434" x="5083175" y="3870325"/>
          <p14:tracePt t="32435" x="5130800" y="3870325"/>
          <p14:tracePt t="32436" x="5197475" y="3863975"/>
          <p14:tracePt t="32437" x="5245100" y="3863975"/>
          <p14:tracePt t="32438" x="5292725" y="3857625"/>
          <p14:tracePt t="32439" x="5357813" y="3857625"/>
          <p14:tracePt t="32440" x="5411788" y="3851275"/>
          <p14:tracePt t="32441" x="5472113" y="3851275"/>
          <p14:tracePt t="32442" x="5537200" y="3844925"/>
          <p14:tracePt t="32443" x="5591175" y="3844925"/>
          <p14:tracePt t="32445" x="5705475" y="3833813"/>
          <p14:tracePt t="32446" x="5759450" y="3833813"/>
          <p14:tracePt t="32448" x="5824538" y="3827463"/>
          <p14:tracePt t="32449" x="5945188" y="3816350"/>
          <p14:tracePt t="32450" x="5997575" y="3810000"/>
          <p14:tracePt t="32451" x="6057900" y="3803650"/>
          <p14:tracePt t="32452" x="6118225" y="3803650"/>
          <p14:tracePt t="32453" x="6176963" y="3797300"/>
          <p14:tracePt t="32454" x="6230938" y="3792538"/>
          <p14:tracePt t="32455" x="6291263" y="3792538"/>
          <p14:tracePt t="32456" x="6345238" y="3786188"/>
          <p14:tracePt t="32457" x="6405563" y="3779838"/>
          <p14:tracePt t="32458" x="6459538" y="3773488"/>
          <p14:tracePt t="32459" x="6511925" y="3773488"/>
          <p14:tracePt t="32460" x="6572250" y="3767138"/>
          <p14:tracePt t="32462" x="6613525" y="3762375"/>
          <p14:tracePt t="32463" x="6662738" y="3756025"/>
          <p14:tracePt t="32464" x="6716713" y="3749675"/>
          <p14:tracePt t="32464" x="6764338" y="3749675"/>
          <p14:tracePt t="32465" x="6811963" y="3743325"/>
          <p14:tracePt t="32466" x="6870700" y="3738563"/>
          <p14:tracePt t="32467" x="6913563" y="3738563"/>
          <p14:tracePt t="32468" x="6954838" y="3732213"/>
          <p14:tracePt t="32469" x="7002463" y="3725863"/>
          <p14:tracePt t="32470" x="7045325" y="3719513"/>
          <p14:tracePt t="32471" x="7080250" y="3714750"/>
          <p14:tracePt t="32472" x="7134225" y="3708400"/>
          <p14:tracePt t="32473" x="7170738" y="3708400"/>
          <p14:tracePt t="32474" x="7212013" y="3702050"/>
          <p14:tracePt t="32475" x="7259638" y="3695700"/>
          <p14:tracePt t="32476" x="7296150" y="3690938"/>
          <p14:tracePt t="32478" x="7367588" y="3678238"/>
          <p14:tracePt t="32479" x="7404100" y="3671888"/>
          <p14:tracePt t="32481" x="7481888" y="3660775"/>
          <p14:tracePt t="32482" x="7512050" y="3654425"/>
          <p14:tracePt t="32484" x="7546975" y="3641725"/>
          <p14:tracePt t="32485" x="7583488" y="3636963"/>
          <p14:tracePt t="32486" x="7613650" y="3630613"/>
          <p14:tracePt t="32486" x="7648575" y="3624263"/>
          <p14:tracePt t="32487" x="7685088" y="3617913"/>
          <p14:tracePt t="32488" x="7708900" y="3606800"/>
          <p14:tracePt t="32489" x="7743825" y="3600450"/>
          <p14:tracePt t="32490" x="7769225" y="3587750"/>
          <p14:tracePt t="32491" x="7797800" y="3576638"/>
          <p14:tracePt t="32492" x="7821613" y="3570288"/>
          <p14:tracePt t="32493" x="7851775" y="3563938"/>
          <p14:tracePt t="32495" x="7875588" y="3559175"/>
          <p14:tracePt t="32495" x="7899400" y="3546475"/>
          <p14:tracePt t="32497" x="7929563" y="3535363"/>
          <p14:tracePt t="32498" x="7977188" y="3522663"/>
          <p14:tracePt t="32499" x="8001000" y="3509963"/>
          <p14:tracePt t="32500" x="8020050" y="3505200"/>
          <p14:tracePt t="32501" x="8037513" y="3492500"/>
          <p14:tracePt t="32502" x="8067675" y="3486150"/>
          <p14:tracePt t="32503" x="8085138" y="3475038"/>
          <p14:tracePt t="32504" x="8108950" y="3462338"/>
          <p14:tracePt t="32505" x="8128000" y="3457575"/>
          <p14:tracePt t="32506" x="8145463" y="3444875"/>
          <p14:tracePt t="32507" x="8169275" y="3433763"/>
          <p14:tracePt t="32509" x="8180388" y="3427413"/>
          <p14:tracePt t="32510" x="8199438" y="3414713"/>
          <p14:tracePt t="32512" x="8229600" y="3397250"/>
          <p14:tracePt t="32513" x="8247063" y="3390900"/>
          <p14:tracePt t="32514" x="8277225" y="3367088"/>
          <p14:tracePt t="32515" x="8288338" y="3360738"/>
          <p14:tracePt t="32516" x="8307388" y="3355975"/>
          <p14:tracePt t="32517" x="8318500" y="3343275"/>
          <p14:tracePt t="32518" x="8331200" y="3330575"/>
          <p14:tracePt t="32519" x="8342313" y="3319463"/>
          <p14:tracePt t="32520" x="8361363" y="3313113"/>
          <p14:tracePt t="32521" x="8372475" y="3302000"/>
          <p14:tracePt t="32522" x="8385175" y="3295650"/>
          <p14:tracePt t="32523" x="8396288" y="3278188"/>
          <p14:tracePt t="32524" x="8408988" y="3271838"/>
          <p14:tracePt t="32525" x="8420100" y="3265488"/>
          <p14:tracePt t="32526" x="8432800" y="3248025"/>
          <p14:tracePt t="32528" x="8450263" y="3241675"/>
          <p14:tracePt t="32528" x="8462963" y="3228975"/>
          <p14:tracePt t="32529" x="8474075" y="3217863"/>
          <p14:tracePt t="32531" x="8486775" y="3205163"/>
          <p14:tracePt t="32532" x="8497888" y="3194050"/>
          <p14:tracePt t="32532" x="8510588" y="3187700"/>
          <p14:tracePt t="32533" x="8521700" y="3170238"/>
          <p14:tracePt t="32534" x="8540750" y="3163888"/>
          <p14:tracePt t="32535" x="8551863" y="3151188"/>
          <p14:tracePt t="32536" x="8564563" y="3133725"/>
          <p14:tracePt t="32537" x="8575675" y="3127375"/>
          <p14:tracePt t="32538" x="8593138" y="3116263"/>
          <p14:tracePt t="32539" x="8605838" y="3098800"/>
          <p14:tracePt t="32540" x="8623300" y="3092450"/>
          <p14:tracePt t="32541" x="8642350" y="3073400"/>
          <p14:tracePt t="32542" x="8653463" y="3062288"/>
          <p14:tracePt t="32543" x="8670925" y="3044825"/>
          <p14:tracePt t="32545" x="8689975" y="3032125"/>
          <p14:tracePt t="32546" x="8707438" y="3021013"/>
          <p14:tracePt t="32546" x="8720138" y="3008313"/>
          <p14:tracePt t="32547" x="8743950" y="2990850"/>
          <p14:tracePt t="32548" x="8755063" y="2984500"/>
          <p14:tracePt t="32549" x="8767763" y="2971800"/>
          <p14:tracePt t="32550" x="8791575" y="2954338"/>
          <p14:tracePt t="32551" x="8802688" y="2947988"/>
          <p14:tracePt t="32552" x="8821738" y="2930525"/>
          <p14:tracePt t="32553" x="8845550" y="2913063"/>
          <p14:tracePt t="32554" x="8856663" y="2906713"/>
          <p14:tracePt t="32555" x="8869363" y="2894013"/>
          <p14:tracePt t="32556" x="8893175" y="2876550"/>
          <p14:tracePt t="32557" x="8910638" y="2865438"/>
          <p14:tracePt t="32558" x="8923338" y="2859088"/>
          <p14:tracePt t="32559" x="8947150" y="2841625"/>
          <p14:tracePt t="32560" x="8964613" y="2835275"/>
          <p14:tracePt t="32562" x="8977313" y="2816225"/>
          <p14:tracePt t="32562" x="9001125" y="2811463"/>
          <p14:tracePt t="32563" x="9018588" y="2798763"/>
          <p14:tracePt t="32564" x="9029700" y="2787650"/>
          <p14:tracePt t="32566" x="9053513" y="2774950"/>
          <p14:tracePt t="32567" x="9072563" y="2768600"/>
          <p14:tracePt t="32567" x="9083675" y="2751138"/>
          <p14:tracePt t="32568" x="9107488" y="2744788"/>
          <p14:tracePt t="32570" x="9126538" y="27336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4CE5987-B9A4-4C6B-B7B1-A191EB99FB87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Commute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0A4258-8E54-4D17-AA20-8CE9D066BD15}"/>
              </a:ext>
            </a:extLst>
          </p:cNvPr>
          <p:cNvSpPr txBox="1"/>
          <p:nvPr/>
        </p:nvSpPr>
        <p:spPr>
          <a:xfrm>
            <a:off x="4972871" y="2005083"/>
            <a:ext cx="38493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Churn increases slightly in distance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Regular peaks indicate changes in mode of travel, type of road and geographical features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But variance explodes as sample sizes decrease</a:t>
            </a:r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D5B3DE-4846-40D8-BC27-1299B821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44" y="1673815"/>
            <a:ext cx="4828644" cy="34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1C4E8D-5A67-4173-8178-041C7121E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91"/>
    </mc:Choice>
    <mc:Fallback xmlns="">
      <p:transition spd="slow" advTm="6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57" x="9090025" y="1793875"/>
          <p14:tracePt t="12260" x="9005888" y="1752600"/>
          <p14:tracePt t="12261" x="8977313" y="1735138"/>
          <p14:tracePt t="12262" x="8951913" y="1716088"/>
          <p14:tracePt t="12262" x="8923338" y="1704975"/>
          <p14:tracePt t="12263" x="8899525" y="1692275"/>
          <p14:tracePt t="12265" x="8869363" y="1674813"/>
          <p14:tracePt t="12267" x="8815388" y="1644650"/>
          <p14:tracePt t="12268" x="8785225" y="1633538"/>
          <p14:tracePt t="12269" x="8755063" y="1614488"/>
          <p14:tracePt t="12270" x="8731250" y="1603375"/>
          <p14:tracePt t="12271" x="8701088" y="1584325"/>
          <p14:tracePt t="12272" x="8683625" y="1573213"/>
          <p14:tracePt t="12273" x="8653463" y="1560513"/>
          <p14:tracePt t="12275" x="8612188" y="1536700"/>
          <p14:tracePt t="12277" x="8564563" y="1506538"/>
          <p14:tracePt t="12279" x="8534400" y="1477963"/>
          <p14:tracePt t="12281" x="8491538" y="1447800"/>
          <p14:tracePt t="12282" x="8474075" y="1435100"/>
          <p14:tracePt t="12283" x="8462963" y="1417638"/>
          <p14:tracePt t="12284" x="8443913" y="1404938"/>
          <p14:tracePt t="12285" x="8426450" y="1387475"/>
          <p14:tracePt t="12286" x="8413750" y="1376363"/>
          <p14:tracePt t="12287" x="8402638" y="1363663"/>
          <p14:tracePt t="12288" x="8385175" y="1346200"/>
          <p14:tracePt t="12289" x="8372475" y="1333500"/>
          <p14:tracePt t="12290" x="8361363" y="1322388"/>
          <p14:tracePt t="12291" x="8342313" y="1303338"/>
          <p14:tracePt t="12292" x="8335963" y="1292225"/>
          <p14:tracePt t="12293" x="8324850" y="1279525"/>
          <p14:tracePt t="12293" x="8307388" y="1268413"/>
          <p14:tracePt t="12295" x="8294688" y="1249363"/>
          <p14:tracePt t="12296" x="8283575" y="1238250"/>
          <p14:tracePt t="12297" x="8270875" y="1225550"/>
          <p14:tracePt t="12298" x="8258175" y="1208088"/>
          <p14:tracePt t="12299" x="8240713" y="1195388"/>
          <p14:tracePt t="12300" x="8229600" y="1184275"/>
          <p14:tracePt t="12301" x="8216900" y="1171575"/>
          <p14:tracePt t="12302" x="8205788" y="1154113"/>
          <p14:tracePt t="12303" x="8186738" y="1143000"/>
          <p14:tracePt t="12304" x="8180388" y="1130300"/>
          <p14:tracePt t="12305" x="8162925" y="1112838"/>
          <p14:tracePt t="12306" x="8151813" y="1100138"/>
          <p14:tracePt t="12307" x="8139113" y="1089025"/>
          <p14:tracePt t="12308" x="8121650" y="1069975"/>
          <p14:tracePt t="12309" x="8108950" y="1058863"/>
          <p14:tracePt t="12310" x="8097838" y="1046163"/>
          <p14:tracePt t="12311" x="8085138" y="1028700"/>
          <p14:tracePt t="12312" x="8067675" y="1016000"/>
          <p14:tracePt t="12313" x="8054975" y="1004888"/>
          <p14:tracePt t="12314" x="8037513" y="981075"/>
          <p14:tracePt t="12315" x="8026400" y="968375"/>
          <p14:tracePt t="12316" x="8013700" y="957263"/>
          <p14:tracePt t="12317" x="7996238" y="938213"/>
          <p14:tracePt t="12318" x="7983538" y="927100"/>
          <p14:tracePt t="12319" x="7966075" y="909638"/>
          <p14:tracePt t="12320" x="7953375" y="890588"/>
          <p14:tracePt t="12321" x="7942263" y="879475"/>
          <p14:tracePt t="12322" x="7923213" y="866775"/>
          <p14:tracePt t="12323" x="7912100" y="849313"/>
          <p14:tracePt t="12324" x="7899400" y="836613"/>
          <p14:tracePt t="12325" x="7888288" y="825500"/>
          <p14:tracePt t="12326" x="7870825" y="808038"/>
          <p14:tracePt t="12327" x="7858125" y="795338"/>
          <p14:tracePt t="12328" x="7847013" y="788988"/>
          <p14:tracePt t="12329" x="7834313" y="771525"/>
          <p14:tracePt t="12330" x="7821613" y="765175"/>
          <p14:tracePt t="12331" x="7810500" y="754063"/>
          <p14:tracePt t="12332" x="7797800" y="747713"/>
          <p14:tracePt t="12333" x="7793038" y="735013"/>
          <p14:tracePt t="12334" x="7780338" y="730250"/>
          <p14:tracePt t="12335" x="7769225" y="723900"/>
          <p14:tracePt t="12336" x="7762875" y="711200"/>
          <p14:tracePt t="12337" x="7750175" y="706438"/>
          <p14:tracePt t="12338" x="7739063" y="700088"/>
          <p14:tracePt t="12339" x="7720013" y="687388"/>
          <p14:tracePt t="12340" x="7715250" y="681038"/>
          <p14:tracePt t="12343" x="7696200" y="669925"/>
          <p14:tracePt t="12345" x="7685088" y="663575"/>
          <p14:tracePt t="12346" x="7672388" y="657225"/>
          <p14:tracePt t="12348" x="7667625" y="652463"/>
          <p14:tracePt t="12349" x="7667625" y="646113"/>
          <p14:tracePt t="12350" x="7654925" y="646113"/>
          <p14:tracePt t="12351" x="7654925" y="639763"/>
          <p14:tracePt t="12352" x="7648575" y="639763"/>
          <p14:tracePt t="12354" x="7637463" y="639763"/>
          <p14:tracePt t="12356" x="7631113" y="633413"/>
          <p14:tracePt t="12357" x="7631113" y="628650"/>
          <p14:tracePt t="12359" x="7624763" y="628650"/>
          <p14:tracePt t="12361" x="7618413" y="622300"/>
          <p14:tracePt t="12363" x="7613650" y="622300"/>
          <p14:tracePt t="12366" x="7607300" y="615950"/>
          <p14:tracePt t="12370" x="7600950" y="609600"/>
          <p14:tracePt t="12373" x="7594600" y="604838"/>
          <p14:tracePt t="12374" x="7589838" y="604838"/>
          <p14:tracePt t="12375" x="7589838" y="598488"/>
          <p14:tracePt t="12378" x="7583488" y="592138"/>
          <p14:tracePt t="12378" x="7577138" y="592138"/>
          <p14:tracePt t="12381" x="7570788" y="585788"/>
          <p14:tracePt t="12381" x="7564438" y="585788"/>
          <p14:tracePt t="12383" x="7564438" y="579438"/>
          <p14:tracePt t="12384" x="7559675" y="574675"/>
          <p14:tracePt t="12386" x="7553325" y="574675"/>
          <p14:tracePt t="12386" x="7546975" y="568325"/>
          <p14:tracePt t="12388" x="7540625" y="561975"/>
          <p14:tracePt t="12389" x="7540625" y="555625"/>
          <p14:tracePt t="12390" x="7529513" y="555625"/>
          <p14:tracePt t="12391" x="7523163" y="550863"/>
          <p14:tracePt t="12392" x="7516813" y="544513"/>
          <p14:tracePt t="12394" x="7512050" y="538163"/>
          <p14:tracePt t="12395" x="7499350" y="531813"/>
          <p14:tracePt t="12396" x="7493000" y="527050"/>
          <p14:tracePt t="12397" x="7486650" y="520700"/>
          <p14:tracePt t="12398" x="7481888" y="514350"/>
          <p14:tracePt t="12399" x="7469188" y="508000"/>
          <p14:tracePt t="12400" x="7462838" y="501650"/>
          <p14:tracePt t="12401" x="7445375" y="490538"/>
          <p14:tracePt t="12402" x="7434263" y="477838"/>
          <p14:tracePt t="12404" x="7427913" y="477838"/>
          <p14:tracePt t="12405" x="7415213" y="473075"/>
          <p14:tracePt t="12406" x="7404100" y="466725"/>
          <p14:tracePt t="12406" x="7397750" y="460375"/>
          <p14:tracePt t="12408" x="7385050" y="449263"/>
          <p14:tracePt t="12409" x="7380288" y="449263"/>
          <p14:tracePt t="12410" x="7367588" y="442913"/>
          <p14:tracePt t="12411" x="7356475" y="436563"/>
          <p14:tracePt t="12412" x="7343775" y="430213"/>
          <p14:tracePt t="12413" x="7337425" y="423863"/>
          <p14:tracePt t="12414" x="7319963" y="419100"/>
          <p14:tracePt t="12415" x="7313613" y="412750"/>
          <p14:tracePt t="12416" x="7307263" y="406400"/>
          <p14:tracePt t="12417" x="7289800" y="400050"/>
          <p14:tracePt t="12418" x="7283450" y="395288"/>
          <p14:tracePt t="12419" x="7272338" y="388938"/>
          <p14:tracePt t="12420" x="7259638" y="388938"/>
          <p14:tracePt t="12421" x="7248525" y="382588"/>
          <p14:tracePt t="12422" x="7242175" y="376238"/>
          <p14:tracePt t="12423" x="7231063" y="371475"/>
          <p14:tracePt t="12424" x="7218363" y="365125"/>
          <p14:tracePt t="12425" x="7205663" y="358775"/>
          <p14:tracePt t="12426" x="7200900" y="358775"/>
          <p14:tracePt t="12427" x="7188200" y="352425"/>
          <p14:tracePt t="12428" x="7177088" y="347663"/>
          <p14:tracePt t="12429" x="7170738" y="347663"/>
          <p14:tracePt t="12430" x="7158038" y="341313"/>
          <p14:tracePt t="12431" x="7146925" y="334963"/>
          <p14:tracePt t="12432" x="7134225" y="334963"/>
          <p14:tracePt t="12433" x="7127875" y="328613"/>
          <p14:tracePt t="12434" x="7116763" y="322263"/>
          <p14:tracePt t="12435" x="7110413" y="317500"/>
          <p14:tracePt t="12436" x="7099300" y="317500"/>
          <p14:tracePt t="12437" x="7086600" y="311150"/>
          <p14:tracePt t="12438" x="7080250" y="304800"/>
          <p14:tracePt t="12439" x="7075488" y="304800"/>
          <p14:tracePt t="12440" x="7062788" y="304800"/>
          <p14:tracePt t="12441" x="7056438" y="298450"/>
          <p14:tracePt t="12442" x="7050088" y="293688"/>
          <p14:tracePt t="12443" x="7038975" y="293688"/>
          <p14:tracePt t="12444" x="7032625" y="293688"/>
          <p14:tracePt t="12445" x="7026275" y="293688"/>
          <p14:tracePt t="12446" x="7015163" y="287338"/>
          <p14:tracePt t="12448" x="7008813" y="280988"/>
          <p14:tracePt t="12449" x="6997700" y="280988"/>
          <p14:tracePt t="12451" x="6991350" y="280988"/>
          <p14:tracePt t="12452" x="6985000" y="274638"/>
          <p14:tracePt t="12453" x="6978650" y="274638"/>
          <p14:tracePt t="12454" x="6973888" y="274638"/>
          <p14:tracePt t="12455" x="6967538" y="269875"/>
          <p14:tracePt t="12456" x="6961188" y="269875"/>
          <p14:tracePt t="12457" x="6954838" y="263525"/>
          <p14:tracePt t="12459" x="6943725" y="263525"/>
          <p14:tracePt t="12460" x="6943725" y="257175"/>
          <p14:tracePt t="12462" x="6931025" y="257175"/>
          <p14:tracePt t="12463" x="6924675" y="257175"/>
          <p14:tracePt t="12465" x="6913563" y="244475"/>
          <p14:tracePt t="12466" x="6907213" y="244475"/>
          <p14:tracePt t="12467" x="6900863" y="244475"/>
          <p14:tracePt t="12468" x="6896100" y="244475"/>
          <p14:tracePt t="12469" x="6889750" y="239713"/>
          <p14:tracePt t="12469" x="6877050" y="239713"/>
          <p14:tracePt t="12472" x="6865938" y="239713"/>
          <p14:tracePt t="12473" x="6859588" y="233363"/>
          <p14:tracePt t="12474" x="6853238" y="233363"/>
          <p14:tracePt t="12475" x="6842125" y="227013"/>
          <p14:tracePt t="12476" x="6829425" y="227013"/>
          <p14:tracePt t="12477" x="6823075" y="227013"/>
          <p14:tracePt t="12478" x="6818313" y="227013"/>
          <p14:tracePt t="12479" x="6805613" y="220663"/>
          <p14:tracePt t="12480" x="6799263" y="220663"/>
          <p14:tracePt t="12481" x="6794500" y="215900"/>
          <p14:tracePt t="12482" x="6775450" y="209550"/>
          <p14:tracePt t="12483" x="6769100" y="209550"/>
          <p14:tracePt t="12484" x="6764338" y="209550"/>
          <p14:tracePt t="12485" x="6751638" y="203200"/>
          <p14:tracePt t="12486" x="6740525" y="196850"/>
          <p14:tracePt t="12487" x="6734175" y="196850"/>
          <p14:tracePt t="12488" x="6727825" y="196850"/>
          <p14:tracePt t="12489" x="6710363" y="196850"/>
          <p14:tracePt t="12490" x="6704013" y="196850"/>
          <p14:tracePt t="12491" x="6697663" y="196850"/>
          <p14:tracePt t="12492" x="6691313" y="192088"/>
          <p14:tracePt t="12493" x="6680200" y="192088"/>
          <p14:tracePt t="12494" x="6673850" y="192088"/>
          <p14:tracePt t="12495" x="6667500" y="192088"/>
          <p14:tracePt t="12496" x="6662738" y="192088"/>
          <p14:tracePt t="12497" x="6656388" y="192088"/>
          <p14:tracePt t="12498" x="6650038" y="192088"/>
          <p14:tracePt t="12499" x="6638925" y="192088"/>
          <p14:tracePt t="12501" x="6632575" y="192088"/>
          <p14:tracePt t="12502" x="6619875" y="192088"/>
          <p14:tracePt t="12504" x="6613525" y="192088"/>
          <p14:tracePt t="12505" x="6608763" y="192088"/>
          <p14:tracePt t="12506" x="6602413" y="192088"/>
          <p14:tracePt t="12507" x="6596063" y="192088"/>
          <p14:tracePt t="12509" x="6584950" y="192088"/>
          <p14:tracePt t="12511" x="6578600" y="192088"/>
          <p14:tracePt t="12512" x="6572250" y="192088"/>
          <p14:tracePt t="12513" x="6565900" y="192088"/>
          <p14:tracePt t="12514" x="6561138" y="192088"/>
          <p14:tracePt t="12516" x="6554788" y="196850"/>
          <p14:tracePt t="12517" x="6548438" y="196850"/>
          <p14:tracePt t="12518" x="6542088" y="196850"/>
          <p14:tracePt t="12519" x="6537325" y="196850"/>
          <p14:tracePt t="12520" x="6530975" y="196850"/>
          <p14:tracePt t="12521" x="6524625" y="196850"/>
          <p14:tracePt t="12522" x="6511925" y="203200"/>
          <p14:tracePt t="12524" x="6500813" y="203200"/>
          <p14:tracePt t="12525" x="6494463" y="209550"/>
          <p14:tracePt t="12527" x="6477000" y="209550"/>
          <p14:tracePt t="12528" x="6470650" y="209550"/>
          <p14:tracePt t="12530" x="6453188" y="215900"/>
          <p14:tracePt t="12531" x="6453188" y="220663"/>
          <p14:tracePt t="12532" x="6446838" y="220663"/>
          <p14:tracePt t="12533" x="6440488" y="220663"/>
          <p14:tracePt t="12535" x="6429375" y="227013"/>
          <p14:tracePt t="12537" x="6423025" y="227013"/>
          <p14:tracePt t="12539" x="6416675" y="227013"/>
          <p14:tracePt t="12540" x="6410325" y="227013"/>
          <p14:tracePt t="12559" x="6410325" y="233363"/>
          <p14:tracePt t="12566" x="6410325" y="239713"/>
          <p14:tracePt t="12572" x="6416675" y="239713"/>
          <p14:tracePt t="12577" x="6423025" y="244475"/>
          <p14:tracePt t="12581" x="6429375" y="244475"/>
          <p14:tracePt t="12582" x="6429375" y="250825"/>
          <p14:tracePt t="12584" x="6434138" y="250825"/>
          <p14:tracePt t="12586" x="6440488" y="250825"/>
          <p14:tracePt t="12590" x="6446838" y="250825"/>
          <p14:tracePt t="12592" x="6446838" y="257175"/>
          <p14:tracePt t="12599" x="6453188" y="257175"/>
          <p14:tracePt t="12602" x="6453188" y="263525"/>
          <p14:tracePt t="12631" x="6453188" y="269875"/>
          <p14:tracePt t="12633" x="6453188" y="274638"/>
          <p14:tracePt t="12636" x="6453188" y="280988"/>
          <p14:tracePt t="12638" x="6453188" y="293688"/>
          <p14:tracePt t="12640" x="6446838" y="298450"/>
          <p14:tracePt t="12641" x="6440488" y="304800"/>
          <p14:tracePt t="12642" x="6440488" y="317500"/>
          <p14:tracePt t="12643" x="6434138" y="317500"/>
          <p14:tracePt t="12644" x="6434138" y="322263"/>
          <p14:tracePt t="12645" x="6429375" y="334963"/>
          <p14:tracePt t="12646" x="6423025" y="334963"/>
          <p14:tracePt t="12647" x="6423025" y="347663"/>
          <p14:tracePt t="12648" x="6416675" y="352425"/>
          <p14:tracePt t="12649" x="6410325" y="358775"/>
          <p14:tracePt t="12650" x="6410325" y="365125"/>
          <p14:tracePt t="12651" x="6399213" y="371475"/>
          <p14:tracePt t="12652" x="6399213" y="376238"/>
          <p14:tracePt t="12653" x="6392863" y="388938"/>
          <p14:tracePt t="12654" x="6386513" y="395288"/>
          <p14:tracePt t="12655" x="6386513" y="406400"/>
          <p14:tracePt t="12656" x="6375400" y="412750"/>
          <p14:tracePt t="12657" x="6375400" y="419100"/>
          <p14:tracePt t="12658" x="6369050" y="423863"/>
          <p14:tracePt t="12659" x="6362700" y="442913"/>
          <p14:tracePt t="12661" x="6356350" y="449263"/>
          <p14:tracePt t="12661" x="6351588" y="454025"/>
          <p14:tracePt t="12663" x="6351588" y="466725"/>
          <p14:tracePt t="12664" x="6345238" y="473075"/>
          <p14:tracePt t="12665" x="6338888" y="477838"/>
          <p14:tracePt t="12666" x="6338888" y="490538"/>
          <p14:tracePt t="12667" x="6332538" y="496888"/>
          <p14:tracePt t="12668" x="6332538" y="501650"/>
          <p14:tracePt t="12669" x="6327775" y="514350"/>
          <p14:tracePt t="12671" x="6321425" y="527050"/>
          <p14:tracePt t="12672" x="6321425" y="531813"/>
          <p14:tracePt t="12674" x="6315075" y="544513"/>
          <p14:tracePt t="12675" x="6315075" y="550863"/>
          <p14:tracePt t="12676" x="6308725" y="555625"/>
          <p14:tracePt t="12677" x="6308725" y="568325"/>
          <p14:tracePt t="12679" x="6308725" y="574675"/>
          <p14:tracePt t="12680" x="6303963" y="585788"/>
          <p14:tracePt t="12681" x="6303963" y="592138"/>
          <p14:tracePt t="12682" x="6297613" y="598488"/>
          <p14:tracePt t="12683" x="6297613" y="604838"/>
          <p14:tracePt t="12684" x="6297613" y="609600"/>
          <p14:tracePt t="12685" x="6297613" y="615950"/>
          <p14:tracePt t="12686" x="6297613" y="628650"/>
          <p14:tracePt t="12687" x="6297613" y="633413"/>
          <p14:tracePt t="12688" x="6291263" y="639763"/>
          <p14:tracePt t="12689" x="6291263" y="652463"/>
          <p14:tracePt t="12690" x="6291263" y="657225"/>
          <p14:tracePt t="12691" x="6284913" y="663575"/>
          <p14:tracePt t="12692" x="6284913" y="676275"/>
          <p14:tracePt t="12693" x="6284913" y="681038"/>
          <p14:tracePt t="12694" x="6284913" y="687388"/>
          <p14:tracePt t="12695" x="6284913" y="693738"/>
          <p14:tracePt t="12696" x="6280150" y="700088"/>
          <p14:tracePt t="12697" x="6280150" y="706438"/>
          <p14:tracePt t="12698" x="6273800" y="717550"/>
          <p14:tracePt t="12699" x="6273800" y="723900"/>
          <p14:tracePt t="12700" x="6273800" y="730250"/>
          <p14:tracePt t="12701" x="6273800" y="741363"/>
          <p14:tracePt t="12703" x="6273800" y="747713"/>
          <p14:tracePt t="12704" x="6273800" y="758825"/>
          <p14:tracePt t="12705" x="6273800" y="765175"/>
          <p14:tracePt t="12707" x="6267450" y="777875"/>
          <p14:tracePt t="12708" x="6267450" y="784225"/>
          <p14:tracePt t="12709" x="6267450" y="788988"/>
          <p14:tracePt t="12710" x="6267450" y="795338"/>
          <p14:tracePt t="12713" x="6261100" y="812800"/>
          <p14:tracePt t="12714" x="6261100" y="819150"/>
          <p14:tracePt t="12715" x="6261100" y="825500"/>
          <p14:tracePt t="12717" x="6254750" y="836613"/>
          <p14:tracePt t="12719" x="6254750" y="842963"/>
          <p14:tracePt t="12720" x="6254750" y="849313"/>
          <p14:tracePt t="12722" x="6254750" y="862013"/>
          <p14:tracePt t="12723" x="6249988" y="862013"/>
          <p14:tracePt t="12724" x="6249988" y="866775"/>
          <p14:tracePt t="12726" x="6249988" y="873125"/>
          <p14:tracePt t="12727" x="6249988" y="879475"/>
          <p14:tracePt t="12729" x="6249988" y="885825"/>
          <p14:tracePt t="12730" x="6243638" y="890588"/>
          <p14:tracePt t="12732" x="6237288" y="896938"/>
          <p14:tracePt t="12733" x="6237288" y="903288"/>
          <p14:tracePt t="12735" x="6237288" y="909638"/>
          <p14:tracePt t="12737" x="6230938" y="914400"/>
          <p14:tracePt t="12738" x="6230938" y="920750"/>
          <p14:tracePt t="12739" x="6230938" y="927100"/>
          <p14:tracePt t="12741" x="6226175" y="933450"/>
          <p14:tracePt t="12743" x="6226175" y="944563"/>
          <p14:tracePt t="12744" x="6219825" y="944563"/>
          <p14:tracePt t="12745" x="6213475" y="950913"/>
          <p14:tracePt t="12746" x="6213475" y="957263"/>
          <p14:tracePt t="12747" x="6213475" y="963613"/>
          <p14:tracePt t="12748" x="6207125" y="968375"/>
          <p14:tracePt t="12749" x="6207125" y="974725"/>
          <p14:tracePt t="12750" x="6207125" y="981075"/>
          <p14:tracePt t="12751" x="6202363" y="987425"/>
          <p14:tracePt t="12752" x="6202363" y="992188"/>
          <p14:tracePt t="12753" x="6196013" y="998538"/>
          <p14:tracePt t="12754" x="6196013" y="1011238"/>
          <p14:tracePt t="12756" x="6189663" y="1022350"/>
          <p14:tracePt t="12757" x="6189663" y="1028700"/>
          <p14:tracePt t="12758" x="6183313" y="1035050"/>
          <p14:tracePt t="12759" x="6183313" y="1041400"/>
          <p14:tracePt t="12760" x="6183313" y="1046163"/>
          <p14:tracePt t="12761" x="6176963" y="1052513"/>
          <p14:tracePt t="12762" x="6176963" y="1065213"/>
          <p14:tracePt t="12763" x="6172200" y="1069975"/>
          <p14:tracePt t="12764" x="6172200" y="1076325"/>
          <p14:tracePt t="12765" x="6172200" y="1089025"/>
          <p14:tracePt t="12766" x="6165850" y="1089025"/>
          <p14:tracePt t="12767" x="6159500" y="1100138"/>
          <p14:tracePt t="12768" x="6159500" y="1106488"/>
          <p14:tracePt t="12769" x="6159500" y="1112838"/>
          <p14:tracePt t="12770" x="6159500" y="1119188"/>
          <p14:tracePt t="12771" x="6153150" y="1123950"/>
          <p14:tracePt t="12772" x="6148388" y="1130300"/>
          <p14:tracePt t="12773" x="6148388" y="1143000"/>
          <p14:tracePt t="12775" x="6142038" y="1154113"/>
          <p14:tracePt t="12777" x="6142038" y="1166813"/>
          <p14:tracePt t="12778" x="6135688" y="1177925"/>
          <p14:tracePt t="12780" x="6129338" y="1190625"/>
          <p14:tracePt t="12781" x="6129338" y="1195388"/>
          <p14:tracePt t="12781" x="6124575" y="1201738"/>
          <p14:tracePt t="12783" x="6118225" y="1208088"/>
          <p14:tracePt t="12784" x="6118225" y="1220788"/>
          <p14:tracePt t="12785" x="6118225" y="1225550"/>
          <p14:tracePt t="12786" x="6111875" y="1231900"/>
          <p14:tracePt t="12787" x="6105525" y="1244600"/>
          <p14:tracePt t="12788" x="6105525" y="1249363"/>
          <p14:tracePt t="12789" x="6105525" y="1255713"/>
          <p14:tracePt t="12790" x="6100763" y="1268413"/>
          <p14:tracePt t="12791" x="6094413" y="1273175"/>
          <p14:tracePt t="12792" x="6094413" y="1279525"/>
          <p14:tracePt t="12793" x="6094413" y="1285875"/>
          <p14:tracePt t="12794" x="6094413" y="1292225"/>
          <p14:tracePt t="12795" x="6088063" y="1303338"/>
          <p14:tracePt t="12796" x="6081713" y="1309688"/>
          <p14:tracePt t="12797" x="6081713" y="1316038"/>
          <p14:tracePt t="12798" x="6081713" y="1327150"/>
          <p14:tracePt t="12800" x="6081713" y="1333500"/>
          <p14:tracePt t="12801" x="6075363" y="1346200"/>
          <p14:tracePt t="12802" x="6075363" y="1350963"/>
          <p14:tracePt t="12803" x="6075363" y="1357313"/>
          <p14:tracePt t="12804" x="6070600" y="1363663"/>
          <p14:tracePt t="12805" x="6070600" y="1370013"/>
          <p14:tracePt t="12806" x="6070600" y="1376363"/>
          <p14:tracePt t="12807" x="6070600" y="1381125"/>
          <p14:tracePt t="12808" x="6070600" y="1387475"/>
          <p14:tracePt t="12809" x="6070600" y="1393825"/>
          <p14:tracePt t="12810" x="6070600" y="1404938"/>
          <p14:tracePt t="12811" x="6070600" y="1411288"/>
          <p14:tracePt t="12812" x="6070600" y="1417638"/>
          <p14:tracePt t="12813" x="6070600" y="1423988"/>
          <p14:tracePt t="12814" x="6070600" y="1428750"/>
          <p14:tracePt t="12815" x="6070600" y="1435100"/>
          <p14:tracePt t="12816" x="6070600" y="1441450"/>
          <p14:tracePt t="12818" x="6070600" y="1452563"/>
          <p14:tracePt t="12819" x="6070600" y="1458913"/>
          <p14:tracePt t="12820" x="6070600" y="1465263"/>
          <p14:tracePt t="12822" x="6070600" y="1471613"/>
          <p14:tracePt t="12823" x="6070600" y="1477963"/>
          <p14:tracePt t="12825" x="6070600" y="1482725"/>
          <p14:tracePt t="12826" x="6070600" y="1489075"/>
          <p14:tracePt t="12828" x="6070600" y="1495425"/>
          <p14:tracePt t="12829" x="6064250" y="1495425"/>
          <p14:tracePt t="12831" x="6064250" y="1501775"/>
          <p14:tracePt t="12835" x="6064250" y="1512888"/>
          <p14:tracePt t="12842" x="6064250" y="1519238"/>
          <p14:tracePt t="12871" x="6057900" y="1519238"/>
          <p14:tracePt t="12873" x="6057900" y="1525588"/>
          <p14:tracePt t="12875" x="6051550" y="1525588"/>
          <p14:tracePt t="12881" x="6046788" y="1530350"/>
          <p14:tracePt t="12883" x="6046788" y="1536700"/>
          <p14:tracePt t="12885" x="6040438" y="1536700"/>
          <p14:tracePt t="12888" x="6034088" y="1543050"/>
          <p14:tracePt t="12889" x="6027738" y="1543050"/>
          <p14:tracePt t="12894" x="6016625" y="1555750"/>
          <p14:tracePt t="12895" x="6016625" y="1560513"/>
          <p14:tracePt t="12895" x="6010275" y="1560513"/>
          <p14:tracePt t="12897" x="6003925" y="1566863"/>
          <p14:tracePt t="12899" x="5997575" y="1566863"/>
          <p14:tracePt t="12900" x="5997575" y="1573213"/>
          <p14:tracePt t="12901" x="5986463" y="1573213"/>
          <p14:tracePt t="12902" x="5986463" y="1579563"/>
          <p14:tracePt t="12903" x="5980113" y="1584325"/>
          <p14:tracePt t="12905" x="5973763" y="1590675"/>
          <p14:tracePt t="12907" x="5969000" y="1597025"/>
          <p14:tracePt t="12908" x="5962650" y="1597025"/>
          <p14:tracePt t="12909" x="5962650" y="1603375"/>
          <p14:tracePt t="12910" x="5956300" y="1608138"/>
          <p14:tracePt t="12912" x="5949950" y="1614488"/>
          <p14:tracePt t="12913" x="5949950" y="1620838"/>
          <p14:tracePt t="12915" x="5945188" y="1627188"/>
          <p14:tracePt t="12916" x="5938838" y="1633538"/>
          <p14:tracePt t="12917" x="5932488" y="1638300"/>
          <p14:tracePt t="12918" x="5926138" y="1644650"/>
          <p14:tracePt t="12919" x="5926138" y="1651000"/>
          <p14:tracePt t="12920" x="5926138" y="1657350"/>
          <p14:tracePt t="12921" x="5919788" y="1662113"/>
          <p14:tracePt t="12922" x="5919788" y="1668463"/>
          <p14:tracePt t="12923" x="5915025" y="1674813"/>
          <p14:tracePt t="12924" x="5908675" y="1685925"/>
          <p14:tracePt t="12925" x="5908675" y="1692275"/>
          <p14:tracePt t="12926" x="5895975" y="1709738"/>
          <p14:tracePt t="12928" x="5891213" y="1716088"/>
          <p14:tracePt t="12929" x="5891213" y="1728788"/>
          <p14:tracePt t="12930" x="5884863" y="1735138"/>
          <p14:tracePt t="12931" x="5878513" y="1739900"/>
          <p14:tracePt t="12932" x="5878513" y="1752600"/>
          <p14:tracePt t="12933" x="5872163" y="1763713"/>
          <p14:tracePt t="12934" x="5867400" y="1770063"/>
          <p14:tracePt t="12935" x="5867400" y="1782763"/>
          <p14:tracePt t="12936" x="5861050" y="1787525"/>
          <p14:tracePt t="12937" x="5854700" y="1793875"/>
          <p14:tracePt t="12938" x="5848350" y="1806575"/>
          <p14:tracePt t="12939" x="5843588" y="1817688"/>
          <p14:tracePt t="12940" x="5837238" y="1824038"/>
          <p14:tracePt t="12941" x="5837238" y="1836738"/>
          <p14:tracePt t="12942" x="5830888" y="1841500"/>
          <p14:tracePt t="12943" x="5824538" y="1847850"/>
          <p14:tracePt t="12944" x="5824538" y="1860550"/>
          <p14:tracePt t="12945" x="5818188" y="1865313"/>
          <p14:tracePt t="12946" x="5813425" y="1871663"/>
          <p14:tracePt t="12947" x="5813425" y="1884363"/>
          <p14:tracePt t="12948" x="5807075" y="1884363"/>
          <p14:tracePt t="12949" x="5800725" y="1895475"/>
          <p14:tracePt t="12950" x="5800725" y="1901825"/>
          <p14:tracePt t="12951" x="5794375" y="1908175"/>
          <p14:tracePt t="12952" x="5789613" y="1919288"/>
          <p14:tracePt t="12954" x="5783263" y="1931988"/>
          <p14:tracePt t="12955" x="5783263" y="1938338"/>
          <p14:tracePt t="12956" x="5776913" y="1943100"/>
          <p14:tracePt t="12957" x="5770563" y="1955800"/>
          <p14:tracePt t="12958" x="5765800" y="1962150"/>
          <p14:tracePt t="12959" x="5765800" y="1966913"/>
          <p14:tracePt t="12960" x="5753100" y="1973263"/>
          <p14:tracePt t="12961" x="5753100" y="1979613"/>
          <p14:tracePt t="12963" x="5740400" y="1997075"/>
          <p14:tracePt t="12965" x="5729288" y="2009775"/>
          <p14:tracePt t="12966" x="5729288" y="2016125"/>
          <p14:tracePt t="12968" x="5716588" y="2027238"/>
          <p14:tracePt t="12969" x="5705475" y="2039938"/>
          <p14:tracePt t="12971" x="5692775" y="2051050"/>
          <p14:tracePt t="12972" x="5688013" y="2057400"/>
          <p14:tracePt t="12973" x="5681663" y="2063750"/>
          <p14:tracePt t="12974" x="5675313" y="2070100"/>
          <p14:tracePt t="12975" x="5668963" y="2074863"/>
          <p14:tracePt t="12976" x="5657850" y="2093913"/>
          <p14:tracePt t="12978" x="5645150" y="2098675"/>
          <p14:tracePt t="12979" x="5638800" y="2105025"/>
          <p14:tracePt t="12980" x="5634038" y="2111375"/>
          <p14:tracePt t="12981" x="5627688" y="2117725"/>
          <p14:tracePt t="12982" x="5621338" y="2122488"/>
          <p14:tracePt t="12983" x="5610225" y="2128838"/>
          <p14:tracePt t="12984" x="5603875" y="2135188"/>
          <p14:tracePt t="12985" x="5591175" y="2141538"/>
          <p14:tracePt t="12986" x="5580063" y="2147888"/>
          <p14:tracePt t="12987" x="5573713" y="2159000"/>
          <p14:tracePt t="12988" x="5561013" y="2159000"/>
          <p14:tracePt t="12989" x="5556250" y="2171700"/>
          <p14:tracePt t="12990" x="5549900" y="2171700"/>
          <p14:tracePt t="12991" x="5532438" y="2182813"/>
          <p14:tracePt t="12992" x="5526088" y="2189163"/>
          <p14:tracePt t="12993" x="5519738" y="2195513"/>
          <p14:tracePt t="12994" x="5502275" y="2200275"/>
          <p14:tracePt t="12995" x="5495925" y="2206625"/>
          <p14:tracePt t="12996" x="5483225" y="2219325"/>
          <p14:tracePt t="12997" x="5472113" y="2224088"/>
          <p14:tracePt t="12998" x="5459413" y="2230438"/>
          <p14:tracePt t="12999" x="5448300" y="2236788"/>
          <p14:tracePt t="13000" x="5435600" y="2243138"/>
          <p14:tracePt t="13001" x="5424488" y="2249488"/>
          <p14:tracePt t="13002" x="5411788" y="2260600"/>
          <p14:tracePt t="13003" x="5400675" y="2266950"/>
          <p14:tracePt t="13004" x="5387975" y="2273300"/>
          <p14:tracePt t="13005" x="5370513" y="2278063"/>
          <p14:tracePt t="13006" x="5357813" y="2284413"/>
          <p14:tracePt t="13007" x="5353050" y="2290763"/>
          <p14:tracePt t="13008" x="5340350" y="2301875"/>
          <p14:tracePt t="13009" x="5322888" y="2308225"/>
          <p14:tracePt t="13010" x="5316538" y="2320925"/>
          <p14:tracePt t="13011" x="5303838" y="2320925"/>
          <p14:tracePt t="13012" x="5286375" y="2332038"/>
          <p14:tracePt t="13013" x="5275263" y="2344738"/>
          <p14:tracePt t="13014" x="5268913" y="2351088"/>
          <p14:tracePt t="13015" x="5251450" y="2362200"/>
          <p14:tracePt t="13016" x="5245100" y="2368550"/>
          <p14:tracePt t="13017" x="5232400" y="2379663"/>
          <p14:tracePt t="13018" x="5221288" y="2386013"/>
          <p14:tracePt t="13019" x="5208588" y="2398713"/>
          <p14:tracePt t="13020" x="5197475" y="2405063"/>
          <p14:tracePt t="13021" x="5184775" y="2416175"/>
          <p14:tracePt t="13022" x="5173663" y="2428875"/>
          <p14:tracePt t="13023" x="5167313" y="2433638"/>
          <p14:tracePt t="13024" x="5149850" y="2446338"/>
          <p14:tracePt t="13025" x="5143500" y="2457450"/>
          <p14:tracePt t="13028" x="5113338" y="2487613"/>
          <p14:tracePt t="13029" x="5100638" y="2500313"/>
          <p14:tracePt t="13030" x="5095875" y="2511425"/>
          <p14:tracePt t="13032" x="5076825" y="2530475"/>
          <p14:tracePt t="13033" x="5072063" y="2541588"/>
          <p14:tracePt t="13034" x="5059363" y="2554288"/>
          <p14:tracePt t="13035" x="5053013" y="2565400"/>
          <p14:tracePt t="13036" x="5041900" y="2571750"/>
          <p14:tracePt t="13037" x="5041900" y="2584450"/>
          <p14:tracePt t="13038" x="5029200" y="2595563"/>
          <p14:tracePt t="13039" x="5022850" y="2601913"/>
          <p14:tracePt t="13040" x="5018088" y="2613025"/>
          <p14:tracePt t="13041" x="5005388" y="2625725"/>
          <p14:tracePt t="13042" x="5005388" y="2632075"/>
          <p14:tracePt t="13043" x="4994275" y="2643188"/>
          <p14:tracePt t="13045" x="4987925" y="2649538"/>
          <p14:tracePt t="13046" x="4981575" y="2662238"/>
          <p14:tracePt t="13047" x="4970463" y="2667000"/>
          <p14:tracePt t="13048" x="4970463" y="2673350"/>
          <p14:tracePt t="13049" x="4964113" y="2679700"/>
          <p14:tracePt t="13050" x="4964113" y="2686050"/>
          <p14:tracePt t="13051" x="4957763" y="2690813"/>
          <p14:tracePt t="13052" x="4951413" y="2697163"/>
          <p14:tracePt t="13053" x="4951413" y="2703513"/>
          <p14:tracePt t="13054" x="4945063" y="2703513"/>
          <p14:tracePt t="13055" x="4945063" y="2714625"/>
          <p14:tracePt t="13056" x="4940300" y="2714625"/>
          <p14:tracePt t="13057" x="4933950" y="2720975"/>
          <p14:tracePt t="13058" x="4933950" y="2727325"/>
          <p14:tracePt t="13059" x="4927600" y="2733675"/>
          <p14:tracePt t="13061" x="4927600" y="2738438"/>
          <p14:tracePt t="13062" x="4921250" y="2738438"/>
          <p14:tracePt t="13063" x="4921250" y="2744788"/>
          <p14:tracePt t="13065" x="4921250" y="2751138"/>
          <p14:tracePt t="13066" x="4916488" y="2751138"/>
          <p14:tracePt t="13067" x="4916488" y="2757488"/>
          <p14:tracePt t="13069" x="4910138" y="2757488"/>
          <p14:tracePt t="13070" x="4910138" y="2763838"/>
          <p14:tracePt t="13073" x="4910138" y="2768600"/>
          <p14:tracePt t="13077" x="4903788" y="2768600"/>
          <p14:tracePt t="13131" x="4903788" y="2763838"/>
          <p14:tracePt t="13139" x="4903788" y="2757488"/>
          <p14:tracePt t="13141" x="4903788" y="2751138"/>
          <p14:tracePt t="13144" x="4897438" y="2751138"/>
          <p14:tracePt t="13147" x="4897438" y="2744788"/>
          <p14:tracePt t="13154" x="4892675" y="2744788"/>
          <p14:tracePt t="13158" x="4886325" y="2738438"/>
          <p14:tracePt t="13168" x="4879975" y="2738438"/>
          <p14:tracePt t="13180" x="4879975" y="2733675"/>
          <p14:tracePt t="13226" x="4879975" y="2727325"/>
          <p14:tracePt t="13232" x="4873625" y="2720975"/>
          <p14:tracePt t="13241" x="4867275" y="2714625"/>
          <p14:tracePt t="13247" x="4867275" y="2709863"/>
          <p14:tracePt t="13251" x="4867275" y="2703513"/>
          <p14:tracePt t="13254" x="4862513" y="2703513"/>
          <p14:tracePt t="13264" x="4862513" y="2697163"/>
          <p14:tracePt t="13357" x="4856163" y="2690813"/>
          <p14:tracePt t="13363" x="4849813" y="2690813"/>
          <p14:tracePt t="13375" x="4832350" y="2667000"/>
          <p14:tracePt t="13387" x="4802188" y="2613025"/>
          <p14:tracePt t="13393" x="4778375" y="2565400"/>
          <p14:tracePt t="13396" x="4754563" y="2517775"/>
          <p14:tracePt t="13398" x="4741863" y="2493963"/>
          <p14:tracePt t="13400" x="4737100" y="2476500"/>
          <p14:tracePt t="13402" x="4724400" y="2452688"/>
          <p14:tracePt t="13404" x="4706938" y="2416175"/>
          <p14:tracePt t="13405" x="4700588" y="2398713"/>
          <p14:tracePt t="13407" x="4676775" y="2355850"/>
          <p14:tracePt t="13409" x="4659313" y="2320925"/>
          <p14:tracePt t="13411" x="4635500" y="2278063"/>
          <p14:tracePt t="13413" x="4616450" y="2249488"/>
          <p14:tracePt t="13414" x="4592638" y="2200275"/>
          <p14:tracePt t="13416" x="4557713" y="2147888"/>
          <p14:tracePt t="13418" x="4527550" y="2098675"/>
          <p14:tracePt t="13419" x="4514850" y="2081213"/>
          <p14:tracePt t="13421" x="4479925" y="2020888"/>
          <p14:tracePt t="13422" x="4460875" y="1997075"/>
          <p14:tracePt t="13423" x="4449763" y="1966913"/>
          <p14:tracePt t="13424" x="4406900" y="1908175"/>
          <p14:tracePt t="13426" x="4383088" y="1884363"/>
          <p14:tracePt t="13427" x="4365625" y="1860550"/>
          <p14:tracePt t="13428" x="4348163" y="1830388"/>
          <p14:tracePt t="13430" x="4300538" y="1776413"/>
          <p14:tracePt t="13431" x="4276725" y="1746250"/>
          <p14:tracePt t="13432" x="4251325" y="1716088"/>
          <p14:tracePt t="13433" x="4227513" y="1685925"/>
          <p14:tracePt t="13434" x="4210050" y="1668463"/>
          <p14:tracePt t="13435" x="4186238" y="1638300"/>
          <p14:tracePt t="13436" x="4162425" y="1608138"/>
          <p14:tracePt t="13437" x="4144963" y="1590675"/>
          <p14:tracePt t="13438" x="4121150" y="1560513"/>
          <p14:tracePt t="13439" x="4097338" y="1530350"/>
          <p14:tracePt t="13440" x="4071938" y="1506538"/>
          <p14:tracePt t="13441" x="4048125" y="1482725"/>
          <p14:tracePt t="13442" x="4030663" y="1458913"/>
          <p14:tracePt t="13443" x="4006850" y="1428750"/>
          <p14:tracePt t="13444" x="3983038" y="1404938"/>
          <p14:tracePt t="13446" x="3941763" y="1357313"/>
          <p14:tracePt t="13448" x="3887788" y="1316038"/>
          <p14:tracePt t="13450" x="3844925" y="1268413"/>
          <p14:tracePt t="13451" x="3827463" y="1249363"/>
          <p14:tracePt t="13452" x="3803650" y="1225550"/>
          <p14:tracePt t="13454" x="3762375" y="1184275"/>
          <p14:tracePt t="13454" x="3736975" y="1160463"/>
          <p14:tracePt t="13456" x="3719513" y="1143000"/>
          <p14:tracePt t="13457" x="3695700" y="1119188"/>
          <p14:tracePt t="13458" x="3671888" y="1089025"/>
          <p14:tracePt t="13459" x="3648075" y="1069975"/>
          <p14:tracePt t="13460" x="3606800" y="1022350"/>
          <p14:tracePt t="13462" x="3582988" y="998538"/>
          <p14:tracePt t="13463" x="3563938" y="974725"/>
          <p14:tracePt t="13464" x="3540125" y="944563"/>
          <p14:tracePt t="13465" x="3516313" y="927100"/>
          <p14:tracePt t="13466" x="3492500" y="896938"/>
          <p14:tracePt t="13467" x="3475038" y="873125"/>
          <p14:tracePt t="13468" x="3451225" y="842963"/>
          <p14:tracePt t="13469" x="3421063" y="812800"/>
          <p14:tracePt t="13470" x="3397250" y="788988"/>
          <p14:tracePt t="13471" x="3367088" y="758825"/>
          <p14:tracePt t="13472" x="3336925" y="730250"/>
          <p14:tracePt t="13473" x="3319463" y="700088"/>
          <p14:tracePt t="13474" x="3289300" y="669925"/>
          <p14:tracePt t="13475" x="3259138" y="639763"/>
          <p14:tracePt t="13476" x="3228975" y="609600"/>
          <p14:tracePt t="13477" x="3205163" y="592138"/>
          <p14:tracePt t="13478" x="3175000" y="561975"/>
          <p14:tracePt t="13479" x="3146425" y="531813"/>
          <p14:tracePt t="13481" x="3079750" y="473075"/>
          <p14:tracePt t="13483" x="3008313" y="400050"/>
          <p14:tracePt t="13486" x="2936875" y="334963"/>
          <p14:tracePt t="13488" x="2822575" y="220663"/>
          <p14:tracePt t="13488" x="2787650" y="185738"/>
          <p14:tracePt t="13490" x="2738438" y="155575"/>
          <p14:tracePt t="13491" x="2697163" y="119063"/>
          <p14:tracePt t="13492" x="2660650" y="77788"/>
          <p14:tracePt t="13493" x="2613025" y="41275"/>
          <p14:tracePt t="13494" x="2571750" y="6350"/>
          <p14:tracePt t="14643" x="334963" y="12700"/>
          <p14:tracePt t="14643" x="406400" y="36513"/>
          <p14:tracePt t="14643" x="423863" y="41275"/>
          <p14:tracePt t="14643" x="454025" y="53975"/>
          <p14:tracePt t="14643" x="477838" y="60325"/>
          <p14:tracePt t="14643" x="508000" y="65088"/>
          <p14:tracePt t="14643" x="531813" y="77788"/>
          <p14:tracePt t="14643" x="561975" y="90488"/>
          <p14:tracePt t="14643" x="615950" y="114300"/>
          <p14:tracePt t="14643" x="676275" y="125413"/>
          <p14:tracePt t="14643" x="735013" y="149225"/>
          <p14:tracePt t="14643" x="795338" y="166688"/>
          <p14:tracePt t="14643" x="831850" y="179388"/>
          <p14:tracePt t="14643" x="866775" y="192088"/>
          <p14:tracePt t="14643" x="927100" y="203200"/>
          <p14:tracePt t="14643" x="987425" y="220663"/>
          <p14:tracePt t="14643" x="1011238" y="233363"/>
          <p14:tracePt t="14643" x="1039813" y="244475"/>
          <p14:tracePt t="14643" x="1100138" y="263525"/>
          <p14:tracePt t="14643" x="1123950" y="263525"/>
          <p14:tracePt t="14643" x="1154113" y="274638"/>
          <p14:tracePt t="14643" x="1190625" y="280988"/>
          <p14:tracePt t="14643" x="1214438" y="293688"/>
          <p14:tracePt t="14643" x="1268413" y="311150"/>
          <p14:tracePt t="14643" x="1292225" y="317500"/>
          <p14:tracePt t="14643" x="1322388" y="322263"/>
          <p14:tracePt t="14643" x="1346200" y="328613"/>
          <p14:tracePt t="14643" x="1363663" y="334963"/>
          <p14:tracePt t="14643" x="1393825" y="347663"/>
          <p14:tracePt t="14643" x="1417638" y="352425"/>
          <p14:tracePt t="14643" x="1435100" y="352425"/>
          <p14:tracePt t="14643" x="1465263" y="365125"/>
          <p14:tracePt t="14643" x="1482725" y="371475"/>
          <p14:tracePt t="14643" x="1501775" y="376238"/>
          <p14:tracePt t="14643" x="1525588" y="382588"/>
          <p14:tracePt t="14643" x="1543050" y="382588"/>
          <p14:tracePt t="14643" x="1560513" y="388938"/>
          <p14:tracePt t="14643" x="1579563" y="395288"/>
          <p14:tracePt t="14643" x="1603375" y="400050"/>
          <p14:tracePt t="14643" x="1614488" y="400050"/>
          <p14:tracePt t="14643" x="1631950" y="406400"/>
          <p14:tracePt t="14643" x="1644650" y="412750"/>
          <p14:tracePt t="14643" x="1657350" y="419100"/>
          <p14:tracePt t="14643" x="1674813" y="419100"/>
          <p14:tracePt t="14643" x="1685925" y="419100"/>
          <p14:tracePt t="14643" x="1704975" y="423863"/>
          <p14:tracePt t="14643" x="1716088" y="423863"/>
          <p14:tracePt t="14643" x="1728788" y="430213"/>
          <p14:tracePt t="14643" x="1739900" y="430213"/>
          <p14:tracePt t="14643" x="1752600" y="430213"/>
          <p14:tracePt t="14643" x="1763713" y="436563"/>
          <p14:tracePt t="14643" x="1776413" y="436563"/>
          <p14:tracePt t="14643" x="1787525" y="436563"/>
          <p14:tracePt t="14643" x="1800225" y="436563"/>
          <p14:tracePt t="14643" x="1806575" y="436563"/>
          <p14:tracePt t="14643" x="1811338" y="436563"/>
          <p14:tracePt t="14643" x="1817688" y="436563"/>
          <p14:tracePt t="14643" x="1830388" y="436563"/>
          <p14:tracePt t="14643" x="1836738" y="442913"/>
          <p14:tracePt t="14643" x="1841500" y="442913"/>
          <p14:tracePt t="14643" x="1854200" y="442913"/>
          <p14:tracePt t="14643" x="1865313" y="442913"/>
          <p14:tracePt t="14643" x="1878013" y="442913"/>
          <p14:tracePt t="14643" x="1884363" y="442913"/>
          <p14:tracePt t="14643" x="1889125" y="442913"/>
          <p14:tracePt t="14643" x="1895475" y="449263"/>
          <p14:tracePt t="14643" x="1908175" y="449263"/>
          <p14:tracePt t="14643" x="1912938" y="449263"/>
          <p14:tracePt t="14643" x="1919288" y="449263"/>
          <p14:tracePt t="14643" x="1931988" y="449263"/>
          <p14:tracePt t="14643" x="1938338" y="449263"/>
          <p14:tracePt t="14643" x="1943100" y="449263"/>
          <p14:tracePt t="14643" x="1949450" y="449263"/>
          <p14:tracePt t="14643" x="1962150" y="449263"/>
          <p14:tracePt t="14643" x="1966913" y="449263"/>
          <p14:tracePt t="14643" x="1973263" y="449263"/>
          <p14:tracePt t="14643" x="1985963" y="454025"/>
          <p14:tracePt t="14643" x="1990725" y="454025"/>
          <p14:tracePt t="14643" x="1997075" y="460375"/>
          <p14:tracePt t="14643" x="2003425" y="460375"/>
          <p14:tracePt t="14643" x="2016125" y="460375"/>
          <p14:tracePt t="14643" x="2020888" y="460375"/>
          <p14:tracePt t="14643" x="2033588" y="460375"/>
          <p14:tracePt t="14643" x="2039938" y="466725"/>
          <p14:tracePt t="14643" x="2044700" y="466725"/>
          <p14:tracePt t="14643" x="2051050" y="466725"/>
          <p14:tracePt t="14643" x="2057400" y="473075"/>
          <p14:tracePt t="14643" x="2063750" y="473075"/>
          <p14:tracePt t="14643" x="2068513" y="473075"/>
          <p14:tracePt t="14643" x="2074863" y="473075"/>
          <p14:tracePt t="14643" x="2081213" y="477838"/>
          <p14:tracePt t="14643" x="2087563" y="477838"/>
          <p14:tracePt t="14643" x="2093913" y="477838"/>
          <p14:tracePt t="14643" x="2098675" y="484188"/>
          <p14:tracePt t="14643" x="2105025" y="484188"/>
          <p14:tracePt t="14643" x="2111375" y="484188"/>
          <p14:tracePt t="14643" x="2117725" y="484188"/>
          <p14:tracePt t="14643" x="2122488" y="490538"/>
          <p14:tracePt t="14643" x="2128838" y="490538"/>
          <p14:tracePt t="14643" x="2141538" y="490538"/>
          <p14:tracePt t="14643" x="2141538" y="496888"/>
          <p14:tracePt t="14643" x="2146300" y="496888"/>
          <p14:tracePt t="14643" x="2152650" y="496888"/>
          <p14:tracePt t="14643" x="2159000" y="496888"/>
          <p14:tracePt t="14643" x="2165350" y="501650"/>
          <p14:tracePt t="14643" x="2170113" y="501650"/>
          <p14:tracePt t="14643" x="2170113" y="508000"/>
          <p14:tracePt t="14643" x="2176463" y="508000"/>
          <p14:tracePt t="14643" x="2182813" y="508000"/>
          <p14:tracePt t="14643" x="2195513" y="514350"/>
          <p14:tracePt t="14643" x="2200275" y="514350"/>
          <p14:tracePt t="14643" x="2212975" y="520700"/>
          <p14:tracePt t="14643" x="2212975" y="527050"/>
          <p14:tracePt t="14643" x="2224088" y="527050"/>
          <p14:tracePt t="14643" x="2230438" y="527050"/>
          <p14:tracePt t="14643" x="2243138" y="531813"/>
          <p14:tracePt t="14643" x="2243138" y="538163"/>
          <p14:tracePt t="14643" x="2254250" y="538163"/>
          <p14:tracePt t="14643" x="2260600" y="538163"/>
          <p14:tracePt t="14643" x="2273300" y="544513"/>
          <p14:tracePt t="14643" x="2278063" y="544513"/>
          <p14:tracePt t="14643" x="2290763" y="550863"/>
          <p14:tracePt t="14643" x="2301875" y="555625"/>
          <p14:tracePt t="14643" x="2308225" y="555625"/>
          <p14:tracePt t="14643" x="2314575" y="561975"/>
          <p14:tracePt t="14643" x="2320925" y="561975"/>
          <p14:tracePt t="14643" x="2325688" y="561975"/>
          <p14:tracePt t="14643" x="2325688" y="568325"/>
          <p14:tracePt t="14643" x="2332038" y="574675"/>
          <p14:tracePt t="14643" x="2338388" y="574675"/>
          <p14:tracePt t="14643" x="2344738" y="574675"/>
          <p14:tracePt t="14643" x="2355850" y="579438"/>
          <p14:tracePt t="14643" x="2362200" y="579438"/>
          <p14:tracePt t="14643" x="2368550" y="579438"/>
          <p14:tracePt t="14643" x="2374900" y="585788"/>
          <p14:tracePt t="14643" x="2379663" y="585788"/>
          <p14:tracePt t="14643" x="2379663" y="592138"/>
          <p14:tracePt t="14643" x="2386013" y="592138"/>
          <p14:tracePt t="14643" x="2392363" y="592138"/>
          <p14:tracePt t="14643" x="2398713" y="592138"/>
          <p14:tracePt t="14643" x="2403475" y="592138"/>
          <p14:tracePt t="14643" x="2409825" y="592138"/>
          <p14:tracePt t="14643" x="2416175" y="592138"/>
          <p14:tracePt t="14643" x="2422525" y="592138"/>
          <p14:tracePt t="14643" x="2427288" y="592138"/>
          <p14:tracePt t="14643" x="2433638" y="585788"/>
          <p14:tracePt t="14643" x="2439988" y="579438"/>
          <p14:tracePt t="14643" x="2439988" y="574675"/>
          <p14:tracePt t="14643" x="2446338" y="568325"/>
          <p14:tracePt t="14643" x="2446338" y="561975"/>
          <p14:tracePt t="14643" x="2452688" y="561975"/>
          <p14:tracePt t="14643" x="2452688" y="555625"/>
          <p14:tracePt t="14643" x="2452688" y="550863"/>
          <p14:tracePt t="14643" x="2452688" y="544513"/>
          <p14:tracePt t="14643" x="2452688" y="538163"/>
          <p14:tracePt t="14643" x="2452688" y="531813"/>
          <p14:tracePt t="14643" x="2452688" y="527050"/>
          <p14:tracePt t="14643" x="2452688" y="520700"/>
          <p14:tracePt t="14643" x="2452688" y="514350"/>
          <p14:tracePt t="14643" x="2452688" y="508000"/>
          <p14:tracePt t="14643" x="2446338" y="501650"/>
          <p14:tracePt t="14643" x="2439988" y="496888"/>
          <p14:tracePt t="14643" x="2433638" y="490538"/>
          <p14:tracePt t="14643" x="2427288" y="484188"/>
          <p14:tracePt t="14643" x="2422525" y="484188"/>
          <p14:tracePt t="14643" x="2422525" y="477838"/>
          <p14:tracePt t="14643" x="2416175" y="473075"/>
          <p14:tracePt t="14643" x="2416175" y="466725"/>
          <p14:tracePt t="14643" x="2416175" y="460375"/>
          <p14:tracePt t="14643" x="2416175" y="449263"/>
          <p14:tracePt t="14643" x="2416175" y="442913"/>
          <p14:tracePt t="14643" x="2416175" y="436563"/>
          <p14:tracePt t="14643" x="2416175" y="430213"/>
          <p14:tracePt t="14643" x="2416175" y="423863"/>
          <p14:tracePt t="14643" x="2409825" y="419100"/>
          <p14:tracePt t="14643" x="2403475" y="412750"/>
          <p14:tracePt t="14643" x="2398713" y="412750"/>
          <p14:tracePt t="14643" x="2392363" y="412750"/>
          <p14:tracePt t="14643" x="2386013" y="423863"/>
          <p14:tracePt t="14643" x="2379663" y="430213"/>
          <p14:tracePt t="14643" x="2374900" y="430213"/>
          <p14:tracePt t="14643" x="2374900" y="436563"/>
          <p14:tracePt t="14643" x="2368550" y="436563"/>
          <p14:tracePt t="14643" x="2368550" y="442913"/>
          <p14:tracePt t="14643" x="2362200" y="442913"/>
          <p14:tracePt t="14643" x="2362200" y="449263"/>
          <p14:tracePt t="14643" x="2355850" y="449263"/>
          <p14:tracePt t="14643" x="2349500" y="449263"/>
          <p14:tracePt t="14643" x="2344738" y="449263"/>
          <p14:tracePt t="14643" x="2338388" y="449263"/>
          <p14:tracePt t="14643" x="2332038" y="449263"/>
          <p14:tracePt t="14643" x="2320925" y="449263"/>
          <p14:tracePt t="14643" x="2314575" y="449263"/>
          <p14:tracePt t="14643" x="2308225" y="449263"/>
          <p14:tracePt t="14643" x="2297113" y="449263"/>
          <p14:tracePt t="14643" x="2284413" y="449263"/>
          <p14:tracePt t="14643" x="2266950" y="449263"/>
          <p14:tracePt t="14643" x="2254250" y="449263"/>
          <p14:tracePt t="14643" x="2230438" y="442913"/>
          <p14:tracePt t="14643" x="2195513" y="442913"/>
          <p14:tracePt t="14643" x="2165350" y="436563"/>
          <p14:tracePt t="14643" x="2111375" y="423863"/>
          <p14:tracePt t="14643" x="2068513" y="412750"/>
          <p14:tracePt t="14643" x="2063750" y="412750"/>
          <p14:tracePt t="14643" x="2051050" y="412750"/>
          <p14:tracePt t="14643" x="2033588" y="406400"/>
          <p14:tracePt t="14643" x="2020888" y="400050"/>
          <p14:tracePt t="14643" x="2016125" y="400050"/>
          <p14:tracePt t="14643" x="1997075" y="400050"/>
          <p14:tracePt t="14643" x="1979613" y="388938"/>
          <p14:tracePt t="14643" x="1973263" y="388938"/>
          <p14:tracePt t="14643" x="1962150" y="388938"/>
          <p14:tracePt t="14643" x="1955800" y="388938"/>
          <p14:tracePt t="14643" x="1949450" y="382588"/>
          <p14:tracePt t="14643" x="1931988" y="376238"/>
          <p14:tracePt t="14643" x="1925638" y="371475"/>
          <p14:tracePt t="14643" x="1919288" y="371475"/>
          <p14:tracePt t="14643" x="1908175" y="371475"/>
          <p14:tracePt t="14643" x="1901825" y="365125"/>
          <p14:tracePt t="14643" x="1895475" y="358775"/>
          <p14:tracePt t="14643" x="1884363" y="358775"/>
          <p14:tracePt t="14643" x="1878013" y="358775"/>
          <p14:tracePt t="14643" x="1871663" y="352425"/>
          <p14:tracePt t="14643" x="1860550" y="347663"/>
          <p14:tracePt t="14643" x="1854200" y="347663"/>
          <p14:tracePt t="14643" x="1836738" y="341313"/>
          <p14:tracePt t="14643" x="1830388" y="334963"/>
          <p14:tracePt t="14643" x="1824038" y="334963"/>
          <p14:tracePt t="14643" x="1817688" y="328613"/>
          <p14:tracePt t="14643" x="1811338" y="322263"/>
          <p14:tracePt t="14643" x="1806575" y="322263"/>
          <p14:tracePt t="14643" x="1800225" y="322263"/>
          <p14:tracePt t="14643" x="1787525" y="317500"/>
          <p14:tracePt t="14643" x="1782763" y="311150"/>
          <p14:tracePt t="14643" x="1770063" y="311150"/>
          <p14:tracePt t="14643" x="1770063" y="304800"/>
          <p14:tracePt t="14643" x="1763713" y="304800"/>
          <p14:tracePt t="14643" x="1758950" y="298450"/>
          <p14:tracePt t="14643" x="1752600" y="298450"/>
          <p14:tracePt t="14643" x="1746250" y="293688"/>
          <p14:tracePt t="14643" x="1739900" y="293688"/>
          <p14:tracePt t="14643" x="1733550" y="287338"/>
          <p14:tracePt t="14643" x="1728788" y="287338"/>
          <p14:tracePt t="14643" x="1722438" y="280988"/>
          <p14:tracePt t="14643" x="1716088" y="274638"/>
          <p14:tracePt t="14643" x="1709738" y="274638"/>
          <p14:tracePt t="14643" x="1698625" y="274638"/>
          <p14:tracePt t="14643" x="1698625" y="269875"/>
          <p14:tracePt t="14643" x="1692275" y="263525"/>
          <p14:tracePt t="14643" x="1685925" y="263525"/>
          <p14:tracePt t="14643" x="1681163" y="257175"/>
          <p14:tracePt t="14643" x="1674813" y="257175"/>
          <p14:tracePt t="14643" x="1668463" y="257175"/>
          <p14:tracePt t="14643" x="1662113" y="250825"/>
          <p14:tracePt t="14643" x="1651000" y="244475"/>
          <p14:tracePt t="14643" x="1638300" y="239713"/>
          <p14:tracePt t="14643" x="1627188" y="233363"/>
          <p14:tracePt t="14643" x="1614488" y="227013"/>
          <p14:tracePt t="14643" x="1603375" y="220663"/>
          <p14:tracePt t="14643" x="1590675" y="215900"/>
          <p14:tracePt t="14643" x="1584325" y="215900"/>
          <p14:tracePt t="14643" x="1573213" y="209550"/>
          <p14:tracePt t="14643" x="1560513" y="203200"/>
          <p14:tracePt t="14643" x="1554163" y="203200"/>
          <p14:tracePt t="14643" x="1536700" y="196850"/>
          <p14:tracePt t="14643" x="1530350" y="192088"/>
          <p14:tracePt t="14643" x="1525588" y="192088"/>
          <p14:tracePt t="14643" x="1506538" y="179388"/>
          <p14:tracePt t="14643" x="1495425" y="173038"/>
          <p14:tracePt t="14643" x="1482725" y="173038"/>
          <p14:tracePt t="14643" x="1476375" y="166688"/>
          <p14:tracePt t="14643" x="1465263" y="161925"/>
          <p14:tracePt t="14643" x="1447800" y="155575"/>
          <p14:tracePt t="14643" x="1435100" y="149225"/>
          <p14:tracePt t="14643" x="1423988" y="142875"/>
          <p14:tracePt t="14643" x="1417638" y="142875"/>
          <p14:tracePt t="14643" x="1404938" y="142875"/>
          <p14:tracePt t="14643" x="1393825" y="138113"/>
          <p14:tracePt t="14643" x="1381125" y="131763"/>
          <p14:tracePt t="14643" x="1370013" y="125413"/>
          <p14:tracePt t="14643" x="1350963" y="125413"/>
          <p14:tracePt t="14643" x="1333500" y="114300"/>
          <p14:tracePt t="14643" x="1322388" y="107950"/>
          <p14:tracePt t="14643" x="1303338" y="107950"/>
          <p14:tracePt t="14643" x="1292225" y="101600"/>
          <p14:tracePt t="14643" x="1273175" y="95250"/>
          <p14:tracePt t="14643" x="1262063" y="90488"/>
          <p14:tracePt t="14643" x="1238250" y="84138"/>
          <p14:tracePt t="14643" x="1225550" y="77788"/>
          <p14:tracePt t="14643" x="1208088" y="71438"/>
          <p14:tracePt t="14643" x="1195388" y="65088"/>
          <p14:tracePt t="14643" x="1177925" y="60325"/>
          <p14:tracePt t="14643" x="1166813" y="53975"/>
          <p14:tracePt t="14643" x="1147763" y="53975"/>
          <p14:tracePt t="14643" x="1130300" y="41275"/>
          <p14:tracePt t="14643" x="1117600" y="36513"/>
          <p14:tracePt t="14643" x="1106488" y="30163"/>
          <p14:tracePt t="14643" x="1093788" y="30163"/>
          <p14:tracePt t="14643" x="1076325" y="23813"/>
          <p14:tracePt t="14643" x="1065213" y="12700"/>
          <p14:tracePt t="14643" x="1052513" y="12700"/>
          <p14:tracePt t="14643" x="1035050" y="6350"/>
          <p14:tracePt t="14643" x="1022350" y="0"/>
          <p14:tracePt t="14643" x="1011238" y="0"/>
          <p14:tracePt t="14643" x="1177925" y="0"/>
          <p14:tracePt t="14643" x="1195388" y="17463"/>
          <p14:tracePt t="14643" x="1201738" y="17463"/>
          <p14:tracePt t="14643" x="1208088" y="23813"/>
          <p14:tracePt t="14643" x="1208088" y="30163"/>
          <p14:tracePt t="14643" x="1220788" y="30163"/>
          <p14:tracePt t="14643" x="1231900" y="41275"/>
          <p14:tracePt t="14643" x="1231900" y="47625"/>
          <p14:tracePt t="14643" x="1238250" y="47625"/>
          <p14:tracePt t="14643" x="1244600" y="53975"/>
          <p14:tracePt t="14643" x="1255713" y="60325"/>
          <p14:tracePt t="14643" x="1255713" y="65088"/>
          <p14:tracePt t="14643" x="1262063" y="65088"/>
          <p14:tracePt t="14643" x="1262063" y="71438"/>
          <p14:tracePt t="14643" x="1273175" y="71438"/>
          <p14:tracePt t="14643" x="1273175" y="77788"/>
          <p14:tracePt t="14643" x="1279525" y="84138"/>
          <p14:tracePt t="14643" x="1285875" y="84138"/>
          <p14:tracePt t="14643" x="1292225" y="90488"/>
          <p14:tracePt t="14643" x="1296988" y="90488"/>
          <p14:tracePt t="14643" x="1303338" y="95250"/>
          <p14:tracePt t="14643" x="1309688" y="95250"/>
          <p14:tracePt t="14643" x="1316038" y="101600"/>
          <p14:tracePt t="14643" x="1322388" y="107950"/>
          <p14:tracePt t="14643" x="1327150" y="107950"/>
          <p14:tracePt t="14643" x="1333500" y="114300"/>
          <p14:tracePt t="14643" x="1339850" y="114300"/>
          <p14:tracePt t="14643" x="1346200" y="114300"/>
          <p14:tracePt t="14643" x="1350963" y="114300"/>
          <p14:tracePt t="14643" x="1350963" y="119063"/>
          <p14:tracePt t="14643" x="1357313" y="119063"/>
          <p14:tracePt t="14643" x="1363663" y="125413"/>
          <p14:tracePt t="14643" x="1370013" y="125413"/>
          <p14:tracePt t="14643" x="1374775" y="125413"/>
          <p14:tracePt t="14643" x="1374775" y="131763"/>
          <p14:tracePt t="14643" x="1381125" y="131763"/>
          <p14:tracePt t="14643" x="1387475" y="131763"/>
          <p14:tracePt t="14643" x="1393825" y="131763"/>
          <p14:tracePt t="14643" x="1400175" y="125413"/>
          <p14:tracePt t="14643" x="1404938" y="125413"/>
          <p14:tracePt t="14643" x="1411288" y="119063"/>
          <p14:tracePt t="14643" x="1417638" y="119063"/>
          <p14:tracePt t="14643" x="1423988" y="114300"/>
          <p14:tracePt t="14643" x="1428750" y="114300"/>
          <p14:tracePt t="14643" x="1428750" y="107950"/>
          <p14:tracePt t="14643" x="1435100" y="101600"/>
          <p14:tracePt t="14643" x="1441450" y="101600"/>
          <p14:tracePt t="14643" x="1441450" y="95250"/>
          <p14:tracePt t="14643" x="1447800" y="95250"/>
          <p14:tracePt t="14643" x="1447800" y="90488"/>
          <p14:tracePt t="14643" x="1452563" y="90488"/>
          <p14:tracePt t="14643" x="1452563" y="84138"/>
          <p14:tracePt t="14643" x="1428750" y="77788"/>
          <p14:tracePt t="14643" x="1387475" y="65088"/>
          <p14:tracePt t="14643" x="1333500" y="47625"/>
          <p14:tracePt t="14643" x="1225550" y="23813"/>
          <p14:tracePt t="14643" x="1106488" y="12700"/>
          <p14:tracePt t="14643" x="963613" y="47625"/>
          <p14:tracePt t="14643" x="920750" y="53975"/>
          <p14:tracePt t="14643" x="873125" y="60325"/>
          <p14:tracePt t="14643" x="825500" y="65088"/>
          <p14:tracePt t="14643" x="777875" y="77788"/>
          <p14:tracePt t="14643" x="730250" y="84138"/>
          <p14:tracePt t="14643" x="687388" y="90488"/>
          <p14:tracePt t="14643" x="538163" y="107950"/>
          <p14:tracePt t="14643" x="449263" y="119063"/>
          <p14:tracePt t="14643" x="406400" y="125413"/>
          <p14:tracePt t="14643" x="274638" y="138113"/>
          <p14:tracePt t="14643" x="185738" y="149225"/>
          <p14:tracePt t="14643" x="101600" y="155575"/>
          <p14:tracePt t="14643" x="60325" y="161925"/>
          <p14:tracePt t="14643" x="17463" y="166688"/>
          <p14:tracePt t="20108" x="1590675" y="12700"/>
          <p14:tracePt t="20108" x="1651000" y="12700"/>
          <p14:tracePt t="20108" x="1830388" y="30163"/>
          <p14:tracePt t="20108" x="1895475" y="30163"/>
          <p14:tracePt t="20108" x="1962150" y="36513"/>
          <p14:tracePt t="20108" x="2020888" y="36513"/>
          <p14:tracePt t="20108" x="2087563" y="36513"/>
          <p14:tracePt t="20108" x="2152650" y="41275"/>
          <p14:tracePt t="20108" x="2212975" y="41275"/>
          <p14:tracePt t="20108" x="2332038" y="41275"/>
          <p14:tracePt t="20108" x="2398713" y="41275"/>
          <p14:tracePt t="20108" x="2463800" y="47625"/>
          <p14:tracePt t="20108" x="2517775" y="47625"/>
          <p14:tracePt t="20108" x="2582863" y="47625"/>
          <p14:tracePt t="20108" x="2636838" y="47625"/>
          <p14:tracePt t="20108" x="2703513" y="47625"/>
          <p14:tracePt t="20108" x="2757488" y="47625"/>
          <p14:tracePt t="20108" x="2822575" y="47625"/>
          <p14:tracePt t="20108" x="2882900" y="47625"/>
          <p14:tracePt t="20108" x="2941638" y="47625"/>
          <p14:tracePt t="20108" x="3001963" y="47625"/>
          <p14:tracePt t="20108" x="3055938" y="47625"/>
          <p14:tracePt t="20108" x="3181350" y="53975"/>
          <p14:tracePt t="20108" x="3306763" y="53975"/>
          <p14:tracePt t="20108" x="3427413" y="53975"/>
          <p14:tracePt t="20108" x="3540125" y="60325"/>
          <p14:tracePt t="20108" x="3563938" y="60325"/>
          <p14:tracePt t="20108" x="3582988" y="60325"/>
          <p14:tracePt t="20108" x="3630613" y="60325"/>
          <p14:tracePt t="20108" x="3660775" y="60325"/>
          <p14:tracePt t="20108" x="3708400" y="60325"/>
          <p14:tracePt t="20108" x="3767138" y="60325"/>
          <p14:tracePt t="20108" x="3827463" y="60325"/>
          <p14:tracePt t="20108" x="3892550" y="60325"/>
          <p14:tracePt t="20108" x="3965575" y="60325"/>
          <p14:tracePt t="20108" x="4037013" y="60325"/>
          <p14:tracePt t="20108" x="4108450" y="60325"/>
          <p14:tracePt t="20108" x="4173538" y="60325"/>
          <p14:tracePt t="20108" x="4246563" y="60325"/>
          <p14:tracePt t="20108" x="4318000" y="65088"/>
          <p14:tracePt t="20108" x="4389438" y="71438"/>
          <p14:tracePt t="20108" x="4460875" y="77788"/>
          <p14:tracePt t="20108" x="4533900" y="84138"/>
          <p14:tracePt t="20108" x="4610100" y="101600"/>
          <p14:tracePt t="20108" x="4670425" y="114300"/>
          <p14:tracePt t="20108" x="4737100" y="125413"/>
          <p14:tracePt t="20108" x="4808538" y="138113"/>
          <p14:tracePt t="20108" x="4873625" y="149225"/>
          <p14:tracePt t="20108" x="4940300" y="173038"/>
          <p14:tracePt t="20108" x="5005388" y="192088"/>
          <p14:tracePt t="20108" x="5072063" y="209550"/>
          <p14:tracePt t="20108" x="5130800" y="227013"/>
          <p14:tracePt t="20108" x="5184775" y="250825"/>
          <p14:tracePt t="20108" x="5238750" y="269875"/>
          <p14:tracePt t="20108" x="5299075" y="293688"/>
          <p14:tracePt t="20108" x="5346700" y="311150"/>
          <p14:tracePt t="20108" x="5407025" y="334963"/>
          <p14:tracePt t="20108" x="5454650" y="358775"/>
          <p14:tracePt t="20108" x="5508625" y="382588"/>
          <p14:tracePt t="20108" x="5556250" y="400050"/>
          <p14:tracePt t="20108" x="5597525" y="419100"/>
          <p14:tracePt t="20108" x="5651500" y="436563"/>
          <p14:tracePt t="20108" x="5664200" y="436563"/>
          <p14:tracePt t="20108" x="5675313" y="423863"/>
          <p14:tracePt t="20108" x="5699125" y="400050"/>
          <p14:tracePt t="20108" x="5729288" y="376238"/>
          <p14:tracePt t="20108" x="5783263" y="358775"/>
          <p14:tracePt t="20108" x="5843588" y="347663"/>
          <p14:tracePt t="20108" x="5932488" y="341313"/>
          <p14:tracePt t="20108" x="6111875" y="322263"/>
          <p14:tracePt t="20108" x="6386513" y="287338"/>
          <p14:tracePt t="20108" x="6572250" y="280988"/>
          <p14:tracePt t="20108" x="6662738" y="274638"/>
          <p14:tracePt t="20108" x="6757988" y="269875"/>
          <p14:tracePt t="20108" x="6853238" y="269875"/>
          <p14:tracePt t="20108" x="6943725" y="269875"/>
          <p14:tracePt t="20108" x="7075488" y="263525"/>
          <p14:tracePt t="20108" x="7200900" y="263525"/>
          <p14:tracePt t="20108" x="7361238" y="257175"/>
          <p14:tracePt t="20108" x="7469188" y="250825"/>
          <p14:tracePt t="20108" x="7535863" y="250825"/>
          <p14:tracePt t="20108" x="7667625" y="233363"/>
          <p14:tracePt t="20108" x="7726363" y="227013"/>
          <p14:tracePt t="20108" x="7750175" y="220663"/>
          <p14:tracePt t="20108" x="7780338" y="215900"/>
          <p14:tracePt t="20108" x="7804150" y="215900"/>
          <p14:tracePt t="20108" x="7847013" y="203200"/>
          <p14:tracePt t="20108" x="7864475" y="203200"/>
          <p14:tracePt t="20108" x="7881938" y="196850"/>
          <p14:tracePt t="20108" x="7905750" y="192088"/>
          <p14:tracePt t="20108" x="7923213" y="192088"/>
          <p14:tracePt t="20108" x="7942263" y="185738"/>
          <p14:tracePt t="20108" x="7953375" y="179388"/>
          <p14:tracePt t="20108" x="7966075" y="173038"/>
          <p14:tracePt t="20108" x="7983538" y="173038"/>
          <p14:tracePt t="20108" x="7996238" y="173038"/>
          <p14:tracePt t="20108" x="8013700" y="166688"/>
          <p14:tracePt t="20108" x="8026400" y="161925"/>
          <p14:tracePt t="20108" x="8037513" y="161925"/>
          <p14:tracePt t="20108" x="8050213" y="155575"/>
          <p14:tracePt t="20108" x="8061325" y="155575"/>
          <p14:tracePt t="20108" x="8074025" y="155575"/>
          <p14:tracePt t="20108" x="8091488" y="149225"/>
          <p14:tracePt t="20108" x="8104188" y="142875"/>
          <p14:tracePt t="20108" x="8108950" y="142875"/>
          <p14:tracePt t="20108" x="8121650" y="138113"/>
          <p14:tracePt t="20108" x="8132763" y="138113"/>
          <p14:tracePt t="20108" x="8145463" y="138113"/>
          <p14:tracePt t="20108" x="8156575" y="131763"/>
          <p14:tracePt t="20108" x="8169275" y="131763"/>
          <p14:tracePt t="20108" x="8175625" y="125413"/>
          <p14:tracePt t="20108" x="8193088" y="125413"/>
          <p14:tracePt t="20108" x="8205788" y="125413"/>
          <p14:tracePt t="20108" x="8210550" y="119063"/>
          <p14:tracePt t="20108" x="8223250" y="119063"/>
          <p14:tracePt t="20108" x="8240713" y="114300"/>
          <p14:tracePt t="20108" x="8253413" y="114300"/>
          <p14:tracePt t="20108" x="8258175" y="114300"/>
          <p14:tracePt t="20108" x="8270875" y="114300"/>
          <p14:tracePt t="20108" x="8283575" y="107950"/>
          <p14:tracePt t="20108" x="8301038" y="101600"/>
          <p14:tracePt t="20108" x="8312150" y="101600"/>
          <p14:tracePt t="20108" x="8324850" y="95250"/>
          <p14:tracePt t="20108" x="8335963" y="95250"/>
          <p14:tracePt t="20108" x="8348663" y="95250"/>
          <p14:tracePt t="20108" x="8361363" y="90488"/>
          <p14:tracePt t="20108" x="8378825" y="90488"/>
          <p14:tracePt t="20108" x="8389938" y="84138"/>
          <p14:tracePt t="20108" x="8408988" y="77788"/>
          <p14:tracePt t="20108" x="8420100" y="77788"/>
          <p14:tracePt t="20108" x="8437563" y="77788"/>
          <p14:tracePt t="20108" x="8456613" y="71438"/>
          <p14:tracePt t="20108" x="8467725" y="71438"/>
          <p14:tracePt t="20108" x="8486775" y="65088"/>
          <p14:tracePt t="20108" x="8504238" y="65088"/>
          <p14:tracePt t="20108" x="8521700" y="60325"/>
          <p14:tracePt t="20108" x="8540750" y="60325"/>
          <p14:tracePt t="20108" x="8558213" y="60325"/>
          <p14:tracePt t="20108" x="8593138" y="53975"/>
          <p14:tracePt t="20108" x="8616950" y="47625"/>
          <p14:tracePt t="20108" x="8636000" y="47625"/>
          <p14:tracePt t="20108" x="8653463" y="41275"/>
          <p14:tracePt t="20108" x="8670925" y="36513"/>
          <p14:tracePt t="20108" x="8689975" y="36513"/>
          <p14:tracePt t="20108" x="8713788" y="36513"/>
          <p14:tracePt t="20108" x="8731250" y="30163"/>
          <p14:tracePt t="20108" x="8748713" y="23813"/>
          <p14:tracePt t="20108" x="8772525" y="17463"/>
          <p14:tracePt t="20108" x="8791575" y="12700"/>
          <p14:tracePt t="20108" x="8809038" y="12700"/>
          <p14:tracePt t="20108" x="8839200" y="12700"/>
          <p14:tracePt t="20108" x="8856663" y="6350"/>
          <p14:tracePt t="20108" x="8880475" y="0"/>
          <p14:tracePt t="34216" x="0" y="334963"/>
          <p14:tracePt t="34220" x="6350" y="334963"/>
          <p14:tracePt t="34352" x="12700" y="334963"/>
          <p14:tracePt t="34448" x="12700" y="328613"/>
          <p14:tracePt t="34454" x="12700" y="322263"/>
          <p14:tracePt t="34463" x="17463" y="317500"/>
          <p14:tracePt t="34475" x="23813" y="317500"/>
          <p14:tracePt t="34479" x="30163" y="311150"/>
          <p14:tracePt t="34484" x="41275" y="311150"/>
          <p14:tracePt t="34486" x="47625" y="311150"/>
          <p14:tracePt t="34487" x="53975" y="311150"/>
          <p14:tracePt t="34490" x="60325" y="311150"/>
          <p14:tracePt t="34492" x="71438" y="311150"/>
          <p14:tracePt t="34495" x="90488" y="311150"/>
          <p14:tracePt t="34498" x="114300" y="311150"/>
          <p14:tracePt t="34500" x="125413" y="311150"/>
          <p14:tracePt t="34502" x="149225" y="322263"/>
          <p14:tracePt t="34504" x="166688" y="334963"/>
          <p14:tracePt t="34506" x="185738" y="347663"/>
          <p14:tracePt t="34508" x="209550" y="365125"/>
          <p14:tracePt t="34510" x="233363" y="382588"/>
          <p14:tracePt t="34512" x="250825" y="406400"/>
          <p14:tracePt t="34517" x="304800" y="460375"/>
          <p14:tracePt t="34518" x="311150" y="473075"/>
          <p14:tracePt t="34520" x="322263" y="490538"/>
          <p14:tracePt t="34521" x="334963" y="508000"/>
          <p14:tracePt t="34522" x="341313" y="520700"/>
          <p14:tracePt t="34524" x="352425" y="550863"/>
          <p14:tracePt t="34526" x="371475" y="585788"/>
          <p14:tracePt t="34527" x="376238" y="604838"/>
          <p14:tracePt t="34528" x="376238" y="622300"/>
          <p14:tracePt t="34529" x="382588" y="633413"/>
          <p14:tracePt t="34530" x="388938" y="652463"/>
          <p14:tracePt t="34531" x="395288" y="687388"/>
          <p14:tracePt t="34533" x="400050" y="706438"/>
          <p14:tracePt t="34534" x="406400" y="723900"/>
          <p14:tracePt t="34535" x="412750" y="741363"/>
          <p14:tracePt t="34536" x="412750" y="758825"/>
          <p14:tracePt t="34536" x="419100" y="784225"/>
          <p14:tracePt t="34537" x="423863" y="801688"/>
          <p14:tracePt t="34539" x="430213" y="819150"/>
          <p14:tracePt t="34539" x="436563" y="836613"/>
          <p14:tracePt t="34541" x="436563" y="862013"/>
          <p14:tracePt t="34542" x="454025" y="914400"/>
          <p14:tracePt t="34544" x="466725" y="944563"/>
          <p14:tracePt t="34545" x="477838" y="968375"/>
          <p14:tracePt t="34546" x="490538" y="1004888"/>
          <p14:tracePt t="34547" x="496888" y="1028700"/>
          <p14:tracePt t="34547" x="508000" y="1069975"/>
          <p14:tracePt t="34548" x="520700" y="1106488"/>
          <p14:tracePt t="34549" x="531813" y="1147763"/>
          <p14:tracePt t="34550" x="550863" y="1190625"/>
          <p14:tracePt t="34551" x="568325" y="1231900"/>
          <p14:tracePt t="34552" x="592138" y="1285875"/>
          <p14:tracePt t="34553" x="609600" y="1333500"/>
          <p14:tracePt t="34554" x="628650" y="1387475"/>
          <p14:tracePt t="34555" x="646113" y="1441450"/>
          <p14:tracePt t="34556" x="663575" y="1501775"/>
          <p14:tracePt t="34557" x="687388" y="1560513"/>
          <p14:tracePt t="34559" x="711200" y="1614488"/>
          <p14:tracePt t="34560" x="735013" y="1681163"/>
          <p14:tracePt t="34560" x="765175" y="1746250"/>
          <p14:tracePt t="34562" x="788988" y="1812925"/>
          <p14:tracePt t="34563" x="819150" y="1878013"/>
          <p14:tracePt t="34563" x="842963" y="1943100"/>
          <p14:tracePt t="34564" x="866775" y="2020888"/>
          <p14:tracePt t="34565" x="896938" y="2093913"/>
          <p14:tracePt t="34566" x="920750" y="2165350"/>
          <p14:tracePt t="34567" x="957263" y="2243138"/>
          <p14:tracePt t="34568" x="981075" y="2314575"/>
          <p14:tracePt t="34569" x="1016000" y="2386013"/>
          <p14:tracePt t="34570" x="1052513" y="2463800"/>
          <p14:tracePt t="34571" x="1082675" y="2535238"/>
          <p14:tracePt t="34572" x="1112838" y="2601913"/>
          <p14:tracePt t="34573" x="1136650" y="2673350"/>
          <p14:tracePt t="34574" x="1171575" y="2763838"/>
          <p14:tracePt t="34576" x="1195388" y="2828925"/>
          <p14:tracePt t="34577" x="1231900" y="2900363"/>
          <p14:tracePt t="34579" x="1292225" y="3049588"/>
          <p14:tracePt t="34580" x="1350963" y="3194050"/>
          <p14:tracePt t="34583" x="1404938" y="3343275"/>
          <p14:tracePt t="34584" x="1435100" y="3414713"/>
          <p14:tracePt t="34585" x="1489075" y="3546475"/>
          <p14:tracePt t="34586" x="1512888" y="3617913"/>
          <p14:tracePt t="34587" x="1536700" y="3690938"/>
          <p14:tracePt t="34588" x="1560513" y="3749675"/>
          <p14:tracePt t="34589" x="1584325" y="3816350"/>
          <p14:tracePt t="34590" x="1603375" y="3881438"/>
          <p14:tracePt t="34592" x="1644650" y="4006850"/>
          <p14:tracePt t="34594" x="1662113" y="4073525"/>
          <p14:tracePt t="34594" x="1681163" y="4132263"/>
          <p14:tracePt t="34596" x="1704975" y="4186238"/>
          <p14:tracePt t="34596" x="1722438" y="4246563"/>
          <p14:tracePt t="34597" x="1733550" y="4294188"/>
          <p14:tracePt t="34598" x="1752600" y="4354513"/>
          <p14:tracePt t="34599" x="1763713" y="4402138"/>
          <p14:tracePt t="34600" x="1776413" y="4443413"/>
          <p14:tracePt t="34601" x="1793875" y="4497388"/>
          <p14:tracePt t="34602" x="1806575" y="4538663"/>
          <p14:tracePt t="34603" x="1817688" y="4581525"/>
          <p14:tracePt t="34604" x="1830388" y="4629150"/>
          <p14:tracePt t="34605" x="1841500" y="4670425"/>
          <p14:tracePt t="34606" x="1854200" y="4713288"/>
          <p14:tracePt t="34607" x="1865313" y="4754563"/>
          <p14:tracePt t="34609" x="1878013" y="4791075"/>
          <p14:tracePt t="34610" x="1889125" y="4826000"/>
          <p14:tracePt t="34611" x="1908175" y="4856163"/>
          <p14:tracePt t="34612" x="1931988" y="4927600"/>
          <p14:tracePt t="34613" x="1943100" y="4964113"/>
          <p14:tracePt t="34614" x="1955800" y="4994275"/>
          <p14:tracePt t="34615" x="1966913" y="5024438"/>
          <p14:tracePt t="34616" x="1979613" y="5053013"/>
          <p14:tracePt t="34617" x="1985963" y="5078413"/>
          <p14:tracePt t="34618" x="1997075" y="5106988"/>
          <p14:tracePt t="34619" x="2009775" y="5126038"/>
          <p14:tracePt t="34771" x="2111375" y="5130800"/>
          <p14:tracePt t="34776" x="2117725" y="5130800"/>
          <p14:tracePt t="34778" x="2122488" y="5130800"/>
          <p14:tracePt t="34783" x="2128838" y="5137150"/>
          <p14:tracePt t="34784" x="2135188" y="5137150"/>
          <p14:tracePt t="34864" x="2452688" y="5119688"/>
          <p14:tracePt t="34867" x="2463800" y="5089525"/>
          <p14:tracePt t="34869" x="2470150" y="5072063"/>
          <p14:tracePt t="34870" x="2470150" y="5065713"/>
          <p14:tracePt t="34872" x="2476500" y="5041900"/>
          <p14:tracePt t="34873" x="2476500" y="5018088"/>
          <p14:tracePt t="34874" x="2476500" y="5011738"/>
          <p14:tracePt t="34876" x="2481263" y="5000625"/>
          <p14:tracePt t="34876" x="2481263" y="4987925"/>
          <p14:tracePt t="34879" x="2481263" y="4964113"/>
          <p14:tracePt t="34880" x="2481263" y="4957763"/>
          <p14:tracePt t="34881" x="2487613" y="4946650"/>
          <p14:tracePt t="34881" x="2487613" y="4940300"/>
          <p14:tracePt t="34882" x="2487613" y="4922838"/>
          <p14:tracePt t="34883" x="2487613" y="4910138"/>
          <p14:tracePt t="34884" x="2487613" y="4903788"/>
          <p14:tracePt t="34885" x="2487613" y="4899025"/>
          <p14:tracePt t="34886" x="2487613" y="4886325"/>
          <p14:tracePt t="34887" x="2487613" y="4873625"/>
          <p14:tracePt t="34888" x="2487613" y="4868863"/>
          <p14:tracePt t="34889" x="2487613" y="4856163"/>
          <p14:tracePt t="34890" x="2487613" y="4849813"/>
          <p14:tracePt t="34891" x="2487613" y="4838700"/>
          <p14:tracePt t="34892" x="2487613" y="4826000"/>
          <p14:tracePt t="34893" x="2481263" y="4821238"/>
          <p14:tracePt t="34894" x="2481263" y="4814888"/>
          <p14:tracePt t="34895" x="2481263" y="4795838"/>
          <p14:tracePt t="34896" x="2481263" y="4791075"/>
          <p14:tracePt t="34897" x="2476500" y="4784725"/>
          <p14:tracePt t="34898" x="2470150" y="4772025"/>
          <p14:tracePt t="34899" x="2470150" y="4767263"/>
          <p14:tracePt t="34900" x="2470150" y="4760913"/>
          <p14:tracePt t="34901" x="2470150" y="4748213"/>
          <p14:tracePt t="34902" x="2463800" y="4743450"/>
          <p14:tracePt t="34903" x="2457450" y="4737100"/>
          <p14:tracePt t="34905" x="2457450" y="4724400"/>
          <p14:tracePt t="34906" x="2452688" y="4719638"/>
          <p14:tracePt t="34907" x="2452688" y="4713288"/>
          <p14:tracePt t="34908" x="2446338" y="4700588"/>
          <p14:tracePt t="34909" x="2439988" y="4689475"/>
          <p14:tracePt t="34911" x="2433638" y="4683125"/>
          <p14:tracePt t="34911" x="2433638" y="4676775"/>
          <p14:tracePt t="34912" x="2427288" y="4670425"/>
          <p14:tracePt t="34913" x="2422525" y="4665663"/>
          <p14:tracePt t="34914" x="2422525" y="4659313"/>
          <p14:tracePt t="34915" x="2416175" y="4652963"/>
          <p14:tracePt t="34916" x="2416175" y="4646613"/>
          <p14:tracePt t="34917" x="2409825" y="4646613"/>
          <p14:tracePt t="34918" x="2403475" y="4641850"/>
          <p14:tracePt t="34919" x="2403475" y="4635500"/>
          <p14:tracePt t="34920" x="2398713" y="4629150"/>
          <p14:tracePt t="34921" x="2392363" y="4622800"/>
          <p14:tracePt t="34922" x="2386013" y="4622800"/>
          <p14:tracePt t="34923" x="2379663" y="4611688"/>
          <p14:tracePt t="34926" x="2368550" y="4605338"/>
          <p14:tracePt t="34927" x="2368550" y="4598988"/>
          <p14:tracePt t="34928" x="2355850" y="4592638"/>
          <p14:tracePt t="34929" x="2344738" y="4587875"/>
          <p14:tracePt t="34930" x="2344738" y="4581525"/>
          <p14:tracePt t="34931" x="2332038" y="4575175"/>
          <p14:tracePt t="34932" x="2325688" y="4568825"/>
          <p14:tracePt t="34933" x="2320925" y="4568825"/>
          <p14:tracePt t="34934" x="2314575" y="4564063"/>
          <p14:tracePt t="34935" x="2308225" y="4557713"/>
          <p14:tracePt t="34936" x="2301875" y="4551363"/>
          <p14:tracePt t="34937" x="2297113" y="4545013"/>
          <p14:tracePt t="34938" x="2290763" y="4545013"/>
          <p14:tracePt t="34939" x="2284413" y="4538663"/>
          <p14:tracePt t="34940" x="2278063" y="4538663"/>
          <p14:tracePt t="34941" x="2266950" y="4533900"/>
          <p14:tracePt t="34943" x="2260600" y="4527550"/>
          <p14:tracePt t="34943" x="2254250" y="4521200"/>
          <p14:tracePt t="34945" x="2247900" y="4521200"/>
          <p14:tracePt t="34945" x="2247900" y="4514850"/>
          <p14:tracePt t="34946" x="2236788" y="4510088"/>
          <p14:tracePt t="34947" x="2230438" y="4510088"/>
          <p14:tracePt t="34948" x="2224088" y="4503738"/>
          <p14:tracePt t="34949" x="2219325" y="4503738"/>
          <p14:tracePt t="34950" x="2212975" y="4497388"/>
          <p14:tracePt t="34951" x="2206625" y="4491038"/>
          <p14:tracePt t="34952" x="2195513" y="4491038"/>
          <p14:tracePt t="34954" x="2182813" y="4486275"/>
          <p14:tracePt t="34955" x="2176463" y="4479925"/>
          <p14:tracePt t="34956" x="2170113" y="4479925"/>
          <p14:tracePt t="34957" x="2165350" y="4473575"/>
          <p14:tracePt t="34959" x="2152650" y="4473575"/>
          <p14:tracePt t="34961" x="2152650" y="4467225"/>
          <p14:tracePt t="34962" x="2146300" y="4467225"/>
          <p14:tracePt t="34962" x="2141538" y="4462463"/>
          <p14:tracePt t="34963" x="2135188" y="4462463"/>
          <p14:tracePt t="34964" x="2128838" y="4462463"/>
          <p14:tracePt t="34965" x="2128838" y="4456113"/>
          <p14:tracePt t="34967" x="2117725" y="4456113"/>
          <p14:tracePt t="34969" x="2111375" y="4449763"/>
          <p14:tracePt t="34970" x="2105025" y="4449763"/>
          <p14:tracePt t="34971" x="2098675" y="4449763"/>
          <p14:tracePt t="34972" x="2098675" y="4443413"/>
          <p14:tracePt t="34972" x="2093913" y="4443413"/>
          <p14:tracePt t="34973" x="2093913" y="4437063"/>
          <p14:tracePt t="34974" x="2087563" y="4437063"/>
          <p14:tracePt t="34976" x="2081213" y="4437063"/>
          <p14:tracePt t="34978" x="2074863" y="4432300"/>
          <p14:tracePt t="34979" x="2068513" y="4432300"/>
          <p14:tracePt t="34980" x="2063750" y="4432300"/>
          <p14:tracePt t="34982" x="2057400" y="4425950"/>
          <p14:tracePt t="34983" x="2051050" y="4425950"/>
          <p14:tracePt t="34984" x="2051050" y="4419600"/>
          <p14:tracePt t="34985" x="2044700" y="4419600"/>
          <p14:tracePt t="34987" x="2039938" y="4419600"/>
          <p14:tracePt t="34988" x="2033588" y="4413250"/>
          <p14:tracePt t="34989" x="2027238" y="4413250"/>
          <p14:tracePt t="34991" x="2020888" y="4408488"/>
          <p14:tracePt t="34994" x="2016125" y="4408488"/>
          <p14:tracePt t="34994" x="2009775" y="4408488"/>
          <p14:tracePt t="34995" x="2003425" y="4402138"/>
          <p14:tracePt t="34996" x="2003425" y="4395788"/>
          <p14:tracePt t="34997" x="1997075" y="4395788"/>
          <p14:tracePt t="34999" x="1985963" y="4389438"/>
          <p14:tracePt t="35001" x="1979613" y="4389438"/>
          <p14:tracePt t="35003" x="1966913" y="4384675"/>
          <p14:tracePt t="35004" x="1966913" y="4378325"/>
          <p14:tracePt t="35005" x="1962150" y="4378325"/>
          <p14:tracePt t="35006" x="1955800" y="4378325"/>
          <p14:tracePt t="35007" x="1949450" y="4371975"/>
          <p14:tracePt t="35009" x="1943100" y="4371975"/>
          <p14:tracePt t="35011" x="1938338" y="4365625"/>
          <p14:tracePt t="35011" x="1931988" y="4365625"/>
          <p14:tracePt t="35013" x="1925638" y="4365625"/>
          <p14:tracePt t="35014" x="1919288" y="4359275"/>
          <p14:tracePt t="35015" x="1912938" y="4359275"/>
          <p14:tracePt t="35016" x="1912938" y="4354513"/>
          <p14:tracePt t="35017" x="1908175" y="4354513"/>
          <p14:tracePt t="35018" x="1901825" y="4354513"/>
          <p14:tracePt t="35019" x="1895475" y="4354513"/>
          <p14:tracePt t="35020" x="1895475" y="4348163"/>
          <p14:tracePt t="35021" x="1889125" y="4348163"/>
          <p14:tracePt t="35023" x="1884363" y="4348163"/>
          <p14:tracePt t="35024" x="1884363" y="4341813"/>
          <p14:tracePt t="35026" x="1878013" y="4341813"/>
          <p14:tracePt t="35027" x="1871663" y="4335463"/>
          <p14:tracePt t="35028" x="1865313" y="4335463"/>
          <p14:tracePt t="35032" x="1860550" y="4330700"/>
          <p14:tracePt t="35034" x="1854200" y="4330700"/>
          <p14:tracePt t="35035" x="1847850" y="4330700"/>
          <p14:tracePt t="35036" x="1847850" y="4324350"/>
          <p14:tracePt t="35039" x="1841500" y="4324350"/>
          <p14:tracePt t="35041" x="1841500" y="4318000"/>
          <p14:tracePt t="35045" x="1836738" y="4311650"/>
          <p14:tracePt t="35050" x="1830388" y="4311650"/>
          <p14:tracePt t="35051" x="1830388" y="4306888"/>
          <p14:tracePt t="35056" x="1824038" y="4306888"/>
          <p14:tracePt t="35057" x="1824038" y="4300538"/>
          <p14:tracePt t="35057" x="1817688" y="4300538"/>
          <p14:tracePt t="35064" x="1811338" y="4294188"/>
          <p14:tracePt t="35068" x="1811338" y="4287838"/>
          <p14:tracePt t="35069" x="1806575" y="4287838"/>
          <p14:tracePt t="35074" x="1800225" y="4281488"/>
          <p14:tracePt t="35076" x="1793875" y="4281488"/>
          <p14:tracePt t="35079" x="1787525" y="4281488"/>
          <p14:tracePt t="35080" x="1787525" y="4276725"/>
          <p14:tracePt t="35081" x="1782763" y="4276725"/>
          <p14:tracePt t="35083" x="1776413" y="4276725"/>
          <p14:tracePt t="35084" x="1770063" y="4276725"/>
          <p14:tracePt t="35086" x="1770063" y="4270375"/>
          <p14:tracePt t="35087" x="1763713" y="4270375"/>
          <p14:tracePt t="35088" x="1758950" y="4264025"/>
          <p14:tracePt t="35089" x="1752600" y="4264025"/>
          <p14:tracePt t="35092" x="1746250" y="4264025"/>
          <p14:tracePt t="35093" x="1739900" y="4257675"/>
          <p14:tracePt t="35095" x="1733550" y="4257675"/>
          <p14:tracePt t="35096" x="1728788" y="4257675"/>
          <p14:tracePt t="35097" x="1722438" y="4252913"/>
          <p14:tracePt t="35098" x="1709738" y="4246563"/>
          <p14:tracePt t="35100" x="1704975" y="4246563"/>
          <p14:tracePt t="35101" x="1692275" y="4240213"/>
          <p14:tracePt t="35103" x="1681163" y="4240213"/>
          <p14:tracePt t="35104" x="1674813" y="4233863"/>
          <p14:tracePt t="35106" x="1668463" y="4229100"/>
          <p14:tracePt t="35106" x="1662113" y="4229100"/>
          <p14:tracePt t="35107" x="1657350" y="4222750"/>
          <p14:tracePt t="35108" x="1644650" y="4216400"/>
          <p14:tracePt t="35110" x="1638300" y="4216400"/>
          <p14:tracePt t="35111" x="1631950" y="4210050"/>
          <p14:tracePt t="35111" x="1620838" y="4205288"/>
          <p14:tracePt t="35112" x="1608138" y="4205288"/>
          <p14:tracePt t="35113" x="1603375" y="4198938"/>
          <p14:tracePt t="35114" x="1590675" y="4192588"/>
          <p14:tracePt t="35115" x="1584325" y="4192588"/>
          <p14:tracePt t="35116" x="1579563" y="4186238"/>
          <p14:tracePt t="35117" x="1560513" y="4175125"/>
          <p14:tracePt t="35118" x="1554163" y="4175125"/>
          <p14:tracePt t="35119" x="1549400" y="4168775"/>
          <p14:tracePt t="35120" x="1536700" y="4168775"/>
          <p14:tracePt t="35121" x="1530350" y="4162425"/>
          <p14:tracePt t="35122" x="1525588" y="4162425"/>
          <p14:tracePt t="35123" x="1512888" y="4156075"/>
          <p14:tracePt t="35124" x="1501775" y="4151313"/>
          <p14:tracePt t="35126" x="1495425" y="4144963"/>
          <p14:tracePt t="35127" x="1482725" y="4138613"/>
          <p14:tracePt t="35128" x="1465263" y="4132263"/>
          <p14:tracePt t="35129" x="1452563" y="4132263"/>
          <p14:tracePt t="35129" x="1441450" y="4121150"/>
          <p14:tracePt t="35130" x="1428750" y="4114800"/>
          <p14:tracePt t="35131" x="1417638" y="4114800"/>
          <p14:tracePt t="35132" x="1404938" y="4102100"/>
          <p14:tracePt t="35133" x="1393825" y="4097338"/>
          <p14:tracePt t="35134" x="1381125" y="4097338"/>
          <p14:tracePt t="35135" x="1363663" y="4084638"/>
          <p14:tracePt t="35136" x="1357313" y="4084638"/>
          <p14:tracePt t="35137" x="1346200" y="4078288"/>
          <p14:tracePt t="35138" x="1333500" y="4073525"/>
          <p14:tracePt t="35139" x="1322388" y="4067175"/>
          <p14:tracePt t="35140" x="1309688" y="4067175"/>
          <p14:tracePt t="35141" x="1303338" y="4054475"/>
          <p14:tracePt t="35143" x="1292225" y="4054475"/>
          <p14:tracePt t="35144" x="1279525" y="4049713"/>
          <p14:tracePt t="35145" x="1268413" y="4043363"/>
          <p14:tracePt t="35146" x="1262063" y="4037013"/>
          <p14:tracePt t="35146" x="1249363" y="4037013"/>
          <p14:tracePt t="35147" x="1244600" y="4030663"/>
          <p14:tracePt t="35148" x="1231900" y="4024313"/>
          <p14:tracePt t="35149" x="1225550" y="4024313"/>
          <p14:tracePt t="35151" x="1214438" y="4019550"/>
          <p14:tracePt t="35152" x="1208088" y="4013200"/>
          <p14:tracePt t="35152" x="1201738" y="4013200"/>
          <p14:tracePt t="35153" x="1195388" y="4013200"/>
          <p14:tracePt t="35155" x="1184275" y="4006850"/>
          <p14:tracePt t="35156" x="1171575" y="4000500"/>
          <p14:tracePt t="35158" x="1166813" y="4000500"/>
          <p14:tracePt t="35159" x="1160463" y="3995738"/>
          <p14:tracePt t="35161" x="1147763" y="3995738"/>
          <p14:tracePt t="35163" x="1143000" y="3989388"/>
          <p14:tracePt t="35164" x="1136650" y="3989388"/>
          <p14:tracePt t="35165" x="1136650" y="3983038"/>
          <p14:tracePt t="35165" x="1130300" y="3983038"/>
          <p14:tracePt t="35167" x="1123950" y="3983038"/>
          <p14:tracePt t="35169" x="1117600" y="3976688"/>
          <p14:tracePt t="35170" x="1112838" y="3976688"/>
          <p14:tracePt t="35173" x="1106488" y="3976688"/>
          <p14:tracePt t="35176" x="1100138" y="3976688"/>
          <p14:tracePt t="35178" x="1100138" y="3971925"/>
          <p14:tracePt t="35181" x="1093788" y="3971925"/>
          <p14:tracePt t="35182" x="1089025" y="3971925"/>
          <p14:tracePt t="35191" x="1082675" y="3971925"/>
          <p14:tracePt t="35202" x="1076325" y="3971925"/>
          <p14:tracePt t="35223" x="1069975" y="3971925"/>
          <p14:tracePt t="35228" x="1065213" y="3971925"/>
          <p14:tracePt t="35239" x="1039813" y="3971925"/>
          <p14:tracePt t="35244" x="1028700" y="3965575"/>
          <p14:tracePt t="35252" x="998538" y="3959225"/>
          <p14:tracePt t="35259" x="974725" y="3952875"/>
          <p14:tracePt t="35262" x="963613" y="3952875"/>
          <p14:tracePt t="35266" x="950913" y="3948113"/>
          <p14:tracePt t="35268" x="938213" y="3948113"/>
          <p14:tracePt t="35271" x="933450" y="3941763"/>
          <p14:tracePt t="35272" x="927100" y="3941763"/>
          <p14:tracePt t="35276" x="920750" y="3941763"/>
          <p14:tracePt t="35278" x="914400" y="3935413"/>
          <p14:tracePt t="35281" x="909638" y="3935413"/>
          <p14:tracePt t="35283" x="903288" y="3935413"/>
          <p14:tracePt t="35288" x="896938" y="3935413"/>
          <p14:tracePt t="35294" x="890588" y="3935413"/>
          <p14:tracePt t="35301" x="885825" y="3935413"/>
          <p14:tracePt t="35305" x="879475" y="3935413"/>
          <p14:tracePt t="35314" x="873125" y="3935413"/>
          <p14:tracePt t="35320" x="873125" y="3941763"/>
          <p14:tracePt t="35325" x="866775" y="3941763"/>
          <p14:tracePt t="35329" x="866775" y="3948113"/>
          <p14:tracePt t="35331" x="860425" y="3948113"/>
          <p14:tracePt t="35333" x="855663" y="3948113"/>
          <p14:tracePt t="35335" x="855663" y="3952875"/>
          <p14:tracePt t="35340" x="849313" y="3959225"/>
          <p14:tracePt t="35344" x="849313" y="3965575"/>
          <p14:tracePt t="35345" x="842963" y="3965575"/>
          <p14:tracePt t="35347" x="842963" y="3971925"/>
          <p14:tracePt t="35351" x="842963" y="3976688"/>
          <p14:tracePt t="35354" x="842963" y="3983038"/>
          <p14:tracePt t="35355" x="836613" y="3989388"/>
          <p14:tracePt t="35359" x="836613" y="3995738"/>
          <p14:tracePt t="35361" x="836613" y="4000500"/>
          <p14:tracePt t="35364" x="836613" y="4006850"/>
          <p14:tracePt t="35365" x="836613" y="4013200"/>
          <p14:tracePt t="35367" x="836613" y="4019550"/>
          <p14:tracePt t="35370" x="836613" y="4024313"/>
          <p14:tracePt t="35373" x="836613" y="4030663"/>
          <p14:tracePt t="35378" x="836613" y="4043363"/>
          <p14:tracePt t="35382" x="836613" y="4049713"/>
          <p14:tracePt t="35388" x="836613" y="4054475"/>
          <p14:tracePt t="35409" x="836613" y="4060825"/>
          <p14:tracePt t="35413" x="836613" y="4067175"/>
          <p14:tracePt t="35419" x="836613" y="4073525"/>
          <p14:tracePt t="35423" x="842963" y="4073525"/>
          <p14:tracePt t="35427" x="842963" y="4078288"/>
          <p14:tracePt t="35432" x="849313" y="4084638"/>
          <p14:tracePt t="35435" x="849313" y="4090988"/>
          <p14:tracePt t="35440" x="855663" y="4090988"/>
          <p14:tracePt t="35443" x="860425" y="4097338"/>
          <p14:tracePt t="35447" x="866775" y="4097338"/>
          <p14:tracePt t="35450" x="866775" y="4102100"/>
          <p14:tracePt t="35453" x="873125" y="4102100"/>
          <p14:tracePt t="35460" x="879475" y="4102100"/>
          <p14:tracePt t="35463" x="885825" y="4108450"/>
          <p14:tracePt t="35473" x="890588" y="4108450"/>
          <p14:tracePt t="35484" x="896938" y="4108450"/>
          <p14:tracePt t="35491" x="903288" y="4108450"/>
          <p14:tracePt t="35494" x="909638" y="4102100"/>
          <p14:tracePt t="35503" x="909638" y="4097338"/>
          <p14:tracePt t="35511" x="909638" y="4090988"/>
          <p14:tracePt t="35518" x="909638" y="4084638"/>
          <p14:tracePt t="35537" x="903288" y="4078288"/>
          <p14:tracePt t="35549" x="896938" y="4078288"/>
          <p14:tracePt t="35556" x="890588" y="4078288"/>
          <p14:tracePt t="35566" x="885825" y="4078288"/>
          <p14:tracePt t="35571" x="879475" y="4078288"/>
          <p14:tracePt t="35589" x="879475" y="4073525"/>
          <p14:tracePt t="35601" x="873125" y="4073525"/>
          <p14:tracePt t="35625" x="866775" y="4073525"/>
          <p14:tracePt t="35654" x="866775" y="4067175"/>
          <p14:tracePt t="35661" x="866775" y="4060825"/>
          <p14:tracePt t="35670" x="866775" y="4054475"/>
          <p14:tracePt t="35684" x="866775" y="4049713"/>
          <p14:tracePt t="36196" x="873125" y="4054475"/>
          <p14:tracePt t="36201" x="885825" y="4067175"/>
          <p14:tracePt t="36213" x="909638" y="4090988"/>
          <p14:tracePt t="36225" x="944563" y="4121150"/>
          <p14:tracePt t="36230" x="968375" y="4138613"/>
          <p14:tracePt t="36232" x="981075" y="4138613"/>
          <p14:tracePt t="36234" x="992188" y="4144963"/>
          <p14:tracePt t="36236" x="998538" y="4151313"/>
          <p14:tracePt t="36239" x="1016000" y="4156075"/>
          <p14:tracePt t="36241" x="1028700" y="4162425"/>
          <p14:tracePt t="36244" x="1046163" y="4168775"/>
          <p14:tracePt t="36246" x="1069975" y="4175125"/>
          <p14:tracePt t="36248" x="1082675" y="4175125"/>
          <p14:tracePt t="36250" x="1093788" y="4179888"/>
          <p14:tracePt t="36253" x="1117600" y="4179888"/>
          <p14:tracePt t="36255" x="1136650" y="4179888"/>
          <p14:tracePt t="36257" x="1154113" y="4186238"/>
          <p14:tracePt t="36258" x="1160463" y="4186238"/>
          <p14:tracePt t="36260" x="1171575" y="4186238"/>
          <p14:tracePt t="36261" x="1177925" y="4186238"/>
          <p14:tracePt t="36261" x="1184275" y="4186238"/>
          <p14:tracePt t="36262" x="1190625" y="4186238"/>
          <p14:tracePt t="36263" x="1195388" y="4192588"/>
          <p14:tracePt t="36265" x="1201738" y="4192588"/>
          <p14:tracePt t="36266" x="1214438" y="4192588"/>
          <p14:tracePt t="36267" x="1220788" y="4192588"/>
          <p14:tracePt t="36269" x="1231900" y="4192588"/>
          <p14:tracePt t="36270" x="1238250" y="4192588"/>
          <p14:tracePt t="36272" x="1249363" y="4192588"/>
          <p14:tracePt t="36272" x="1262063" y="4192588"/>
          <p14:tracePt t="36275" x="1273175" y="4192588"/>
          <p14:tracePt t="36275" x="1285875" y="4192588"/>
          <p14:tracePt t="36277" x="1296988" y="4192588"/>
          <p14:tracePt t="36278" x="1309688" y="4192588"/>
          <p14:tracePt t="36279" x="1316038" y="4192588"/>
          <p14:tracePt t="36281" x="1322388" y="4192588"/>
          <p14:tracePt t="36282" x="1339850" y="4192588"/>
          <p14:tracePt t="36284" x="1346200" y="4192588"/>
          <p14:tracePt t="36285" x="1350963" y="4192588"/>
          <p14:tracePt t="36286" x="1374775" y="4192588"/>
          <p14:tracePt t="36287" x="1387475" y="4192588"/>
          <p14:tracePt t="36288" x="1393825" y="4186238"/>
          <p14:tracePt t="36289" x="1404938" y="4186238"/>
          <p14:tracePt t="36290" x="1417638" y="4186238"/>
          <p14:tracePt t="36291" x="1428750" y="4186238"/>
          <p14:tracePt t="36292" x="1435100" y="4179888"/>
          <p14:tracePt t="36294" x="1447800" y="4179888"/>
          <p14:tracePt t="36295" x="1452563" y="4175125"/>
          <p14:tracePt t="36295" x="1458913" y="4175125"/>
          <p14:tracePt t="36296" x="1471613" y="4175125"/>
          <p14:tracePt t="36297" x="1476375" y="4175125"/>
          <p14:tracePt t="36298" x="1482725" y="4175125"/>
          <p14:tracePt t="36299" x="1495425" y="4168775"/>
          <p14:tracePt t="36300" x="1501775" y="4168775"/>
          <p14:tracePt t="36301" x="1512888" y="4162425"/>
          <p14:tracePt t="36302" x="1525588" y="4162425"/>
          <p14:tracePt t="36303" x="1530350" y="4162425"/>
          <p14:tracePt t="36304" x="1536700" y="4156075"/>
          <p14:tracePt t="36305" x="1549400" y="4156075"/>
          <p14:tracePt t="36306" x="1554163" y="4151313"/>
          <p14:tracePt t="36307" x="1566863" y="4151313"/>
          <p14:tracePt t="36308" x="1579563" y="4151313"/>
          <p14:tracePt t="36309" x="1579563" y="4144963"/>
          <p14:tracePt t="36311" x="1590675" y="4144963"/>
          <p14:tracePt t="36312" x="1597025" y="4138613"/>
          <p14:tracePt t="36313" x="1603375" y="4138613"/>
          <p14:tracePt t="36313" x="1614488" y="4138613"/>
          <p14:tracePt t="36314" x="1620838" y="4132263"/>
          <p14:tracePt t="36315" x="1627188" y="4132263"/>
          <p14:tracePt t="36316" x="1638300" y="4127500"/>
          <p14:tracePt t="36317" x="1644650" y="4127500"/>
          <p14:tracePt t="36318" x="1651000" y="4127500"/>
          <p14:tracePt t="36319" x="1662113" y="4121150"/>
          <p14:tracePt t="36320" x="1668463" y="4121150"/>
          <p14:tracePt t="36321" x="1674813" y="4114800"/>
          <p14:tracePt t="36322" x="1685925" y="4114800"/>
          <p14:tracePt t="36323" x="1692275" y="4114800"/>
          <p14:tracePt t="36324" x="1692275" y="4108450"/>
          <p14:tracePt t="36325" x="1704975" y="4108450"/>
          <p14:tracePt t="36327" x="1709738" y="4102100"/>
          <p14:tracePt t="36328" x="1716088" y="4102100"/>
          <p14:tracePt t="36329" x="1722438" y="4102100"/>
          <p14:tracePt t="36330" x="1728788" y="4102100"/>
          <p14:tracePt t="36331" x="1733550" y="4102100"/>
          <p14:tracePt t="36331" x="1733550" y="4097338"/>
          <p14:tracePt t="36332" x="1746250" y="4097338"/>
          <p14:tracePt t="36334" x="1752600" y="4097338"/>
          <p14:tracePt t="36335" x="1758950" y="4090988"/>
          <p14:tracePt t="36337" x="1763713" y="4090988"/>
          <p14:tracePt t="36338" x="1770063" y="4084638"/>
          <p14:tracePt t="36341" x="1776413" y="4084638"/>
          <p14:tracePt t="36343" x="1782763" y="4084638"/>
          <p14:tracePt t="36344" x="1787525" y="4078288"/>
          <p14:tracePt t="36346" x="1793875" y="4078288"/>
          <p14:tracePt t="36348" x="1800225" y="4078288"/>
          <p14:tracePt t="36349" x="1806575" y="4078288"/>
          <p14:tracePt t="36350" x="1806575" y="4073525"/>
          <p14:tracePt t="36351" x="1811338" y="4073525"/>
          <p14:tracePt t="36352" x="1817688" y="4073525"/>
          <p14:tracePt t="36356" x="1824038" y="4073525"/>
          <p14:tracePt t="36357" x="1824038" y="4067175"/>
          <p14:tracePt t="36357" x="1830388" y="4067175"/>
          <p14:tracePt t="36358" x="1830388" y="4060825"/>
          <p14:tracePt t="36359" x="1836738" y="4060825"/>
          <p14:tracePt t="36362" x="1841500" y="4060825"/>
          <p14:tracePt t="36363" x="1847850" y="4054475"/>
          <p14:tracePt t="36366" x="1854200" y="4054475"/>
          <p14:tracePt t="36368" x="1854200" y="4049713"/>
          <p14:tracePt t="36369" x="1860550" y="4049713"/>
          <p14:tracePt t="36370" x="1865313" y="4049713"/>
          <p14:tracePt t="36372" x="1871663" y="4049713"/>
          <p14:tracePt t="36373" x="1871663" y="4043363"/>
          <p14:tracePt t="36375" x="1878013" y="4037013"/>
          <p14:tracePt t="36381" x="1884363" y="4037013"/>
          <p14:tracePt t="36384" x="1889125" y="4037013"/>
          <p14:tracePt t="36387" x="1895475" y="4037013"/>
          <p14:tracePt t="36390" x="1901825" y="4037013"/>
          <p14:tracePt t="36392" x="1908175" y="4037013"/>
          <p14:tracePt t="36392" x="1912938" y="4037013"/>
          <p14:tracePt t="36395" x="1919288" y="4037013"/>
          <p14:tracePt t="36395" x="1925638" y="4037013"/>
          <p14:tracePt t="36396" x="1931988" y="4037013"/>
          <p14:tracePt t="36398" x="1938338" y="4037013"/>
          <p14:tracePt t="36400" x="1943100" y="4037013"/>
          <p14:tracePt t="36401" x="1949450" y="4037013"/>
          <p14:tracePt t="36402" x="1955800" y="4037013"/>
          <p14:tracePt t="36404" x="1962150" y="4037013"/>
          <p14:tracePt t="36406" x="1966913" y="4037013"/>
          <p14:tracePt t="36407" x="1973263" y="4037013"/>
          <p14:tracePt t="36409" x="1979613" y="4037013"/>
          <p14:tracePt t="36410" x="1985963" y="4037013"/>
          <p14:tracePt t="36411" x="1990725" y="4037013"/>
          <p14:tracePt t="36412" x="1997075" y="4037013"/>
          <p14:tracePt t="36414" x="2003425" y="4037013"/>
          <p14:tracePt t="36416" x="2016125" y="4037013"/>
          <p14:tracePt t="36416" x="2020888" y="4037013"/>
          <p14:tracePt t="36418" x="2027238" y="4037013"/>
          <p14:tracePt t="36419" x="2033588" y="4037013"/>
          <p14:tracePt t="36420" x="2039938" y="4037013"/>
          <p14:tracePt t="36421" x="2044700" y="4037013"/>
          <p14:tracePt t="36422" x="2051050" y="4037013"/>
          <p14:tracePt t="36424" x="2057400" y="4037013"/>
          <p14:tracePt t="36425" x="2063750" y="4037013"/>
          <p14:tracePt t="36427" x="2068513" y="4037013"/>
          <p14:tracePt t="36428" x="2074863" y="4037013"/>
          <p14:tracePt t="36429" x="2081213" y="4037013"/>
          <p14:tracePt t="36430" x="2087563" y="4037013"/>
          <p14:tracePt t="36431" x="2093913" y="4037013"/>
          <p14:tracePt t="36433" x="2098675" y="4037013"/>
          <p14:tracePt t="36435" x="2105025" y="4037013"/>
          <p14:tracePt t="36436" x="2111375" y="4037013"/>
          <p14:tracePt t="36438" x="2117725" y="4037013"/>
          <p14:tracePt t="36441" x="2122488" y="4037013"/>
          <p14:tracePt t="36444" x="2128838" y="4037013"/>
          <p14:tracePt t="36447" x="2135188" y="4037013"/>
          <p14:tracePt t="36450" x="2141538" y="4037013"/>
          <p14:tracePt t="36481" x="2135188" y="4037013"/>
          <p14:tracePt t="36485" x="2128838" y="4037013"/>
          <p14:tracePt t="36489" x="2122488" y="4037013"/>
          <p14:tracePt t="36493" x="2117725" y="4037013"/>
          <p14:tracePt t="36498" x="2111375" y="4037013"/>
          <p14:tracePt t="36500" x="2105025" y="4037013"/>
          <p14:tracePt t="36502" x="2098675" y="4037013"/>
          <p14:tracePt t="36507" x="2093913" y="4030663"/>
          <p14:tracePt t="36510" x="2087563" y="4030663"/>
          <p14:tracePt t="36513" x="2081213" y="4030663"/>
          <p14:tracePt t="36515" x="2074863" y="4030663"/>
          <p14:tracePt t="36518" x="2068513" y="4024313"/>
          <p14:tracePt t="36523" x="2063750" y="4024313"/>
          <p14:tracePt t="36525" x="2057400" y="4024313"/>
          <p14:tracePt t="36529" x="2051050" y="4024313"/>
          <p14:tracePt t="36531" x="2044700" y="4024313"/>
          <p14:tracePt t="36534" x="2039938" y="4019550"/>
          <p14:tracePt t="36536" x="2033588" y="4019550"/>
          <p14:tracePt t="36541" x="2027238" y="4019550"/>
          <p14:tracePt t="36542" x="2027238" y="4013200"/>
          <p14:tracePt t="36544" x="2020888" y="4013200"/>
          <p14:tracePt t="36548" x="2009775" y="4006850"/>
          <p14:tracePt t="36551" x="2003425" y="4006850"/>
          <p14:tracePt t="36555" x="1990725" y="4006850"/>
          <p14:tracePt t="36557" x="1985963" y="4006850"/>
          <p14:tracePt t="36559" x="1979613" y="4006850"/>
          <p14:tracePt t="36560" x="1979613" y="4000500"/>
          <p14:tracePt t="36561" x="1973263" y="4000500"/>
          <p14:tracePt t="36564" x="1966913" y="4000500"/>
          <p14:tracePt t="36565" x="1962150" y="4000500"/>
          <p14:tracePt t="36568" x="1955800" y="4000500"/>
          <p14:tracePt t="36571" x="1949450" y="4000500"/>
          <p14:tracePt t="36572" x="1949450" y="3995738"/>
          <p14:tracePt t="36575" x="1943100" y="3995738"/>
          <p14:tracePt t="36577" x="1938338" y="3995738"/>
          <p14:tracePt t="36582" x="1931988" y="3995738"/>
          <p14:tracePt t="36589" x="1925638" y="3995738"/>
          <p14:tracePt t="36595" x="1919288" y="3995738"/>
          <p14:tracePt t="36606" x="1912938" y="3995738"/>
          <p14:tracePt t="36630" x="1908175" y="3995738"/>
          <p14:tracePt t="36639" x="1908175" y="4000500"/>
          <p14:tracePt t="36659" x="1912938" y="4000500"/>
          <p14:tracePt t="36663" x="1919288" y="4013200"/>
          <p14:tracePt t="36668" x="1931988" y="4013200"/>
          <p14:tracePt t="36671" x="1938338" y="4013200"/>
          <p14:tracePt t="36673" x="1943100" y="4013200"/>
          <p14:tracePt t="36676" x="1949450" y="4013200"/>
          <p14:tracePt t="36682" x="1966913" y="4013200"/>
          <p14:tracePt t="36686" x="1985963" y="4013200"/>
          <p14:tracePt t="36691" x="2009775" y="4013200"/>
          <p14:tracePt t="36694" x="2016125" y="4013200"/>
          <p14:tracePt t="36699" x="2044700" y="4013200"/>
          <p14:tracePt t="36704" x="2068513" y="4013200"/>
          <p14:tracePt t="36708" x="2087563" y="4013200"/>
          <p14:tracePt t="36710" x="2098675" y="4013200"/>
          <p14:tracePt t="36713" x="2111375" y="4013200"/>
          <p14:tracePt t="36716" x="2128838" y="4013200"/>
          <p14:tracePt t="36718" x="2135188" y="4013200"/>
          <p14:tracePt t="36719" x="2146300" y="4006850"/>
          <p14:tracePt t="36722" x="2159000" y="4006850"/>
          <p14:tracePt t="36723" x="2170113" y="4006850"/>
          <p14:tracePt t="36725" x="2182813" y="4006850"/>
          <p14:tracePt t="36727" x="2195513" y="4000500"/>
          <p14:tracePt t="36728" x="2206625" y="4000500"/>
          <p14:tracePt t="36731" x="2236788" y="3995738"/>
          <p14:tracePt t="36733" x="2254250" y="3989388"/>
          <p14:tracePt t="36734" x="2260600" y="3989388"/>
          <p14:tracePt t="36736" x="2284413" y="3983038"/>
          <p14:tracePt t="36736" x="2297113" y="3983038"/>
          <p14:tracePt t="36737" x="2308225" y="3976688"/>
          <p14:tracePt t="36738" x="2314575" y="3976688"/>
          <p14:tracePt t="36739" x="2325688" y="3976688"/>
          <p14:tracePt t="36740" x="2338388" y="3976688"/>
          <p14:tracePt t="36741" x="2344738" y="3976688"/>
          <p14:tracePt t="36742" x="2355850" y="3971925"/>
          <p14:tracePt t="36743" x="2368550" y="3971925"/>
          <p14:tracePt t="36745" x="2374900" y="3971925"/>
          <p14:tracePt t="36746" x="2379663" y="3965575"/>
          <p14:tracePt t="36746" x="2398713" y="3965575"/>
          <p14:tracePt t="36747" x="2403475" y="3965575"/>
          <p14:tracePt t="36748" x="2409825" y="3965575"/>
          <p14:tracePt t="36749" x="2416175" y="3965575"/>
          <p14:tracePt t="36750" x="2427288" y="3965575"/>
          <p14:tracePt t="36751" x="2433638" y="3965575"/>
          <p14:tracePt t="36752" x="2446338" y="3959225"/>
          <p14:tracePt t="36753" x="2452688" y="3959225"/>
          <p14:tracePt t="36754" x="2457450" y="3959225"/>
          <p14:tracePt t="36755" x="2470150" y="3952875"/>
          <p14:tracePt t="36756" x="2476500" y="3952875"/>
          <p14:tracePt t="36757" x="2481263" y="3952875"/>
          <p14:tracePt t="36758" x="2487613" y="3948113"/>
          <p14:tracePt t="36759" x="2493963" y="3948113"/>
          <p14:tracePt t="36761" x="2500313" y="3948113"/>
          <p14:tracePt t="36762" x="2505075" y="3948113"/>
          <p14:tracePt t="36763" x="2511425" y="3948113"/>
          <p14:tracePt t="36763" x="2517775" y="3948113"/>
          <p14:tracePt t="36764" x="2530475" y="3941763"/>
          <p14:tracePt t="36766" x="2535238" y="3941763"/>
          <p14:tracePt t="36767" x="2547938" y="3941763"/>
          <p14:tracePt t="36769" x="2554288" y="3941763"/>
          <p14:tracePt t="36770" x="2559050" y="3941763"/>
          <p14:tracePt t="36771" x="2565400" y="3935413"/>
          <p14:tracePt t="36773" x="2571750" y="3929063"/>
          <p14:tracePt t="36774" x="2578100" y="3929063"/>
          <p14:tracePt t="36776" x="2582863" y="3929063"/>
          <p14:tracePt t="36778" x="2589213" y="3922713"/>
          <p14:tracePt t="36781" x="2595563" y="3922713"/>
          <p14:tracePt t="36782" x="2595563" y="3917950"/>
          <p14:tracePt t="36783" x="2601913" y="3917950"/>
          <p14:tracePt t="36784" x="2601913" y="3911600"/>
          <p14:tracePt t="36785" x="2606675" y="3911600"/>
          <p14:tracePt t="36786" x="2606675" y="3905250"/>
          <p14:tracePt t="36787" x="2613025" y="3905250"/>
          <p14:tracePt t="36790" x="2619375" y="3898900"/>
          <p14:tracePt t="36794" x="2619375" y="3894138"/>
          <p14:tracePt t="36797" x="2625725" y="3894138"/>
          <p14:tracePt t="36800" x="2625725" y="3887788"/>
          <p14:tracePt t="36806" x="2625725" y="3881438"/>
          <p14:tracePt t="36813" x="2625725" y="3875088"/>
          <p14:tracePt t="36830" x="2619375" y="3875088"/>
          <p14:tracePt t="36834" x="2619375" y="3870325"/>
          <p14:tracePt t="36838" x="2613025" y="3870325"/>
          <p14:tracePt t="36854" x="2606675" y="3870325"/>
          <p14:tracePt t="36881" x="2595563" y="3870325"/>
          <p14:tracePt t="36890" x="2589213" y="3870325"/>
          <p14:tracePt t="36893" x="2582863" y="3870325"/>
          <p14:tracePt t="36897" x="2582863" y="3863975"/>
          <p14:tracePt t="36902" x="2578100" y="3857625"/>
          <p14:tracePt t="36907" x="2571750" y="3857625"/>
          <p14:tracePt t="36910" x="2571750" y="3851275"/>
          <p14:tracePt t="36914" x="2565400" y="3851275"/>
          <p14:tracePt t="36918" x="2559050" y="3844925"/>
          <p14:tracePt t="36931" x="2554288" y="3833813"/>
          <p14:tracePt t="36940" x="2541588" y="3827463"/>
          <p14:tracePt t="36943" x="2541588" y="3821113"/>
          <p14:tracePt t="36946" x="2535238" y="3821113"/>
          <p14:tracePt t="36947" x="2530475" y="3816350"/>
          <p14:tracePt t="36950" x="2530475" y="3810000"/>
          <p14:tracePt t="36955" x="2524125" y="3810000"/>
          <p14:tracePt t="36957" x="2524125" y="3803650"/>
          <p14:tracePt t="36960" x="2517775" y="3803650"/>
          <p14:tracePt t="36962" x="2517775" y="3797300"/>
          <p14:tracePt t="36965" x="2511425" y="3797300"/>
          <p14:tracePt t="36967" x="2505075" y="3797300"/>
          <p14:tracePt t="36970" x="2505075" y="3792538"/>
          <p14:tracePt t="36971" x="2500313" y="3792538"/>
          <p14:tracePt t="36975" x="2493963" y="3786188"/>
          <p14:tracePt t="36980" x="2487613" y="3786188"/>
          <p14:tracePt t="36982" x="2481263" y="3786188"/>
          <p14:tracePt t="36984" x="2481263" y="3779838"/>
          <p14:tracePt t="36987" x="2476500" y="3779838"/>
          <p14:tracePt t="36990" x="2476500" y="3773488"/>
          <p14:tracePt t="36993" x="2470150" y="3773488"/>
          <p14:tracePt t="37011" x="2463800" y="3773488"/>
          <p14:tracePt t="37020" x="2457450" y="3767138"/>
          <p14:tracePt t="37033" x="2457450" y="3762375"/>
          <p14:tracePt t="37045" x="2452688" y="3762375"/>
          <p14:tracePt t="37049" x="2452688" y="3756025"/>
          <p14:tracePt t="37059" x="2446338" y="3749675"/>
          <p14:tracePt t="37066" x="2439988" y="3749675"/>
          <p14:tracePt t="37090" x="2452688" y="3756025"/>
          <p14:tracePt t="37091" x="2452688" y="3762375"/>
          <p14:tracePt t="37093" x="2457450" y="3762375"/>
          <p14:tracePt t="37096" x="2463800" y="3767138"/>
          <p14:tracePt t="37098" x="2470150" y="3767138"/>
          <p14:tracePt t="37102" x="2470150" y="3773488"/>
          <p14:tracePt t="37103" x="2476500" y="3773488"/>
          <p14:tracePt t="37107" x="2481263" y="3773488"/>
          <p14:tracePt t="37112" x="2487613" y="3773488"/>
          <p14:tracePt t="37115" x="2487613" y="3779838"/>
          <p14:tracePt t="37127" x="2493963" y="3779838"/>
          <p14:tracePt t="37161" x="2500313" y="3779838"/>
          <p14:tracePt t="37167" x="2500313" y="3786188"/>
          <p14:tracePt t="37169" x="2505075" y="3786188"/>
          <p14:tracePt t="37171" x="2511425" y="3792538"/>
          <p14:tracePt t="37178" x="2517775" y="3792538"/>
          <p14:tracePt t="37180" x="2517775" y="3797300"/>
          <p14:tracePt t="37184" x="2524125" y="3797300"/>
          <p14:tracePt t="37189" x="2524125" y="3803650"/>
          <p14:tracePt t="37191" x="2530475" y="3803650"/>
          <p14:tracePt t="37194" x="2535238" y="3810000"/>
          <p14:tracePt t="37196" x="2535238" y="3816350"/>
          <p14:tracePt t="37199" x="2541588" y="3816350"/>
          <p14:tracePt t="37201" x="2541588" y="3821113"/>
          <p14:tracePt t="37205" x="2541588" y="3827463"/>
          <p14:tracePt t="37207" x="2547938" y="3827463"/>
          <p14:tracePt t="37209" x="2547938" y="3840163"/>
          <p14:tracePt t="37213" x="2547938" y="3844925"/>
          <p14:tracePt t="37214" x="2554288" y="3844925"/>
          <p14:tracePt t="37216" x="2554288" y="3851275"/>
          <p14:tracePt t="37217" x="2554288" y="3857625"/>
          <p14:tracePt t="37218" x="2554288" y="3863975"/>
          <p14:tracePt t="37219" x="2554288" y="3870325"/>
          <p14:tracePt t="37220" x="2554288" y="3875088"/>
          <p14:tracePt t="37223" x="2554288" y="3881438"/>
          <p14:tracePt t="37223" x="2554288" y="3887788"/>
          <p14:tracePt t="37226" x="2554288" y="3898900"/>
          <p14:tracePt t="37228" x="2554288" y="3911600"/>
          <p14:tracePt t="37229" x="2554288" y="3917950"/>
          <p14:tracePt t="37231" x="2554288" y="3922713"/>
          <p14:tracePt t="37232" x="2554288" y="3935413"/>
          <p14:tracePt t="37235" x="2554288" y="3941763"/>
          <p14:tracePt t="37236" x="2554288" y="3948113"/>
          <p14:tracePt t="37237" x="2554288" y="3952875"/>
          <p14:tracePt t="37241" x="2554288" y="3959225"/>
          <p14:tracePt t="37800" x="2559050" y="3959225"/>
          <p14:tracePt t="44910" x="2535238" y="3948113"/>
          <p14:tracePt t="44914" x="2530475" y="3941763"/>
          <p14:tracePt t="44921" x="2517775" y="3935413"/>
          <p14:tracePt t="44926" x="2511425" y="3929063"/>
          <p14:tracePt t="47482" x="2500313" y="3922713"/>
          <p14:tracePt t="47489" x="2487613" y="3917950"/>
          <p14:tracePt t="47495" x="2476500" y="3905250"/>
          <p14:tracePt t="47499" x="2463800" y="3898900"/>
          <p14:tracePt t="47503" x="2457450" y="3894138"/>
          <p14:tracePt t="47506" x="2452688" y="3894138"/>
          <p14:tracePt t="47511" x="2446338" y="3887788"/>
          <p14:tracePt t="47516" x="2439988" y="3887788"/>
          <p14:tracePt t="47518" x="2433638" y="3887788"/>
          <p14:tracePt t="47521" x="2433638" y="3881438"/>
          <p14:tracePt t="47524" x="2427288" y="3881438"/>
          <p14:tracePt t="47526" x="2427288" y="3875088"/>
          <p14:tracePt t="47530" x="2422525" y="3875088"/>
          <p14:tracePt t="47533" x="2422525" y="3870325"/>
          <p14:tracePt t="47537" x="2416175" y="3870325"/>
          <p14:tracePt t="47539" x="2409825" y="3870325"/>
          <p14:tracePt t="47545" x="2403475" y="3863975"/>
          <p14:tracePt t="47550" x="2398713" y="3863975"/>
          <p14:tracePt t="47553" x="2392363" y="3857625"/>
          <p14:tracePt t="47556" x="2386013" y="3857625"/>
          <p14:tracePt t="47561" x="2379663" y="3857625"/>
          <p14:tracePt t="47564" x="2374900" y="3857625"/>
          <p14:tracePt t="47571" x="2368550" y="3851275"/>
          <p14:tracePt t="47579" x="2362200" y="3851275"/>
          <p14:tracePt t="47584" x="2355850" y="3851275"/>
          <p14:tracePt t="47592" x="2349500" y="3851275"/>
          <p14:tracePt t="47594" x="2349500" y="3857625"/>
          <p14:tracePt t="47598" x="2344738" y="3857625"/>
          <p14:tracePt t="47600" x="2344738" y="3863975"/>
          <p14:tracePt t="47603" x="2338388" y="3863975"/>
          <p14:tracePt t="47605" x="2332038" y="3863975"/>
          <p14:tracePt t="47606" x="2332038" y="3870325"/>
          <p14:tracePt t="47610" x="2325688" y="3875088"/>
          <p14:tracePt t="47613" x="2325688" y="3881438"/>
          <p14:tracePt t="47614" x="2320925" y="3881438"/>
          <p14:tracePt t="47617" x="2314575" y="3887788"/>
          <p14:tracePt t="47619" x="2308225" y="3887788"/>
          <p14:tracePt t="47621" x="2308225" y="3894138"/>
          <p14:tracePt t="47623" x="2301875" y="3894138"/>
          <p14:tracePt t="47626" x="2297113" y="3898900"/>
          <p14:tracePt t="47628" x="2290763" y="3905250"/>
          <p14:tracePt t="47630" x="2284413" y="3905250"/>
          <p14:tracePt t="47632" x="2278063" y="3911600"/>
          <p14:tracePt t="47636" x="2273300" y="3911600"/>
          <p14:tracePt t="47637" x="2273300" y="3917950"/>
          <p14:tracePt t="47638" x="2266950" y="3917950"/>
          <p14:tracePt t="47640" x="2260600" y="3917950"/>
          <p14:tracePt t="47642" x="2254250" y="3922713"/>
          <p14:tracePt t="47644" x="2247900" y="3922713"/>
          <p14:tracePt t="47646" x="2247900" y="3929063"/>
          <p14:tracePt t="47647" x="2243138" y="3929063"/>
          <p14:tracePt t="47648" x="2236788" y="3929063"/>
          <p14:tracePt t="47650" x="2230438" y="3929063"/>
          <p14:tracePt t="47652" x="2224088" y="3929063"/>
          <p14:tracePt t="47654" x="2219325" y="3929063"/>
          <p14:tracePt t="47655" x="2212975" y="3929063"/>
          <p14:tracePt t="47656" x="2206625" y="3929063"/>
          <p14:tracePt t="47657" x="2206625" y="3935413"/>
          <p14:tracePt t="47659" x="2200275" y="3935413"/>
          <p14:tracePt t="47661" x="2195513" y="3935413"/>
          <p14:tracePt t="47663" x="2189163" y="3935413"/>
          <p14:tracePt t="47665" x="2182813" y="3935413"/>
          <p14:tracePt t="47668" x="2176463" y="3935413"/>
          <p14:tracePt t="47671" x="2170113" y="3935413"/>
          <p14:tracePt t="47673" x="2165350" y="3935413"/>
          <p14:tracePt t="47676" x="2159000" y="3935413"/>
          <p14:tracePt t="47678" x="2152650" y="3935413"/>
          <p14:tracePt t="47683" x="2146300" y="3935413"/>
          <p14:tracePt t="47684" x="2141538" y="3935413"/>
          <p14:tracePt t="47687" x="2135188" y="3935413"/>
          <p14:tracePt t="47689" x="2128838" y="3935413"/>
          <p14:tracePt t="47693" x="2122488" y="3935413"/>
          <p14:tracePt t="47695" x="2117725" y="3935413"/>
          <p14:tracePt t="47702" x="2111375" y="3935413"/>
          <p14:tracePt t="47709" x="2105025" y="3935413"/>
          <p14:tracePt t="47749" x="2098675" y="3935413"/>
          <p14:tracePt t="47761" x="2093913" y="3929063"/>
          <p14:tracePt t="47852" x="2087563" y="3935413"/>
          <p14:tracePt t="47857" x="2087563" y="3948113"/>
          <p14:tracePt t="47863" x="2081213" y="3959225"/>
          <p14:tracePt t="47869" x="2081213" y="3965575"/>
          <p14:tracePt t="47873" x="2074863" y="3971925"/>
          <p14:tracePt t="47877" x="2074863" y="3976688"/>
          <p14:tracePt t="47881" x="2068513" y="3983038"/>
          <p14:tracePt t="47890" x="2063750" y="3989388"/>
          <p14:tracePt t="47894" x="2057400" y="3989388"/>
          <p14:tracePt t="47898" x="2057400" y="3995738"/>
          <p14:tracePt t="47906" x="2051050" y="3995738"/>
          <p14:tracePt t="47921" x="2051050" y="4000500"/>
          <p14:tracePt t="48083" x="2051050" y="3995738"/>
          <p14:tracePt t="48092" x="2051050" y="3983038"/>
          <p14:tracePt t="48099" x="2057400" y="3976688"/>
          <p14:tracePt t="48103" x="2057400" y="3971925"/>
          <p14:tracePt t="48126" x="2057400" y="3965575"/>
          <p14:tracePt t="48171" x="2057400" y="3959225"/>
          <p14:tracePt t="48195" x="2057400" y="3952875"/>
          <p14:tracePt t="48204" x="2057400" y="3948113"/>
          <p14:tracePt t="48210" x="2051050" y="3948113"/>
          <p14:tracePt t="48214" x="2051050" y="3941763"/>
          <p14:tracePt t="48221" x="2051050" y="3935413"/>
          <p14:tracePt t="48227" x="2051050" y="3929063"/>
          <p14:tracePt t="48230" x="2051050" y="3922713"/>
          <p14:tracePt t="48236" x="2051050" y="3917950"/>
          <p14:tracePt t="48240" x="2051050" y="3911600"/>
          <p14:tracePt t="48247" x="2051050" y="3905250"/>
          <p14:tracePt t="48263" x="2051050" y="3898900"/>
          <p14:tracePt t="48344" x="2057400" y="3898900"/>
          <p14:tracePt t="48348" x="2068513" y="3898900"/>
          <p14:tracePt t="48352" x="2074863" y="3898900"/>
          <p14:tracePt t="48355" x="2074863" y="3894138"/>
          <p14:tracePt t="48357" x="2081213" y="3894138"/>
          <p14:tracePt t="48361" x="2087563" y="3894138"/>
          <p14:tracePt t="48364" x="2087563" y="3887788"/>
          <p14:tracePt t="48366" x="2093913" y="3887788"/>
          <p14:tracePt t="48368" x="2098675" y="3887788"/>
          <p14:tracePt t="48377" x="2105025" y="3887788"/>
          <p14:tracePt t="48379" x="2105025" y="3881438"/>
          <p14:tracePt t="48382" x="2105025" y="3875088"/>
          <p14:tracePt t="48384" x="2111375" y="3875088"/>
          <p14:tracePt t="48404" x="2111375" y="3870325"/>
          <p14:tracePt t="48414" x="2117725" y="3870325"/>
          <p14:tracePt t="48420" x="2117725" y="3863975"/>
          <p14:tracePt t="48430" x="2117725" y="3857625"/>
          <p14:tracePt t="48433" x="2117725" y="3851275"/>
          <p14:tracePt t="48439" x="2117725" y="3844925"/>
          <p14:tracePt t="48445" x="2117725" y="3840163"/>
          <p14:tracePt t="48450" x="2117725" y="3833813"/>
          <p14:tracePt t="48453" x="2117725" y="3827463"/>
          <p14:tracePt t="48458" x="2117725" y="3821113"/>
          <p14:tracePt t="48460" x="2122488" y="3821113"/>
          <p14:tracePt t="48469" x="2122488" y="3816350"/>
          <p14:tracePt t="48733" x="2128838" y="3816350"/>
          <p14:tracePt t="48739" x="2128838" y="3810000"/>
          <p14:tracePt t="48744" x="2135188" y="3810000"/>
          <p14:tracePt t="48752" x="2135188" y="3803650"/>
          <p14:tracePt t="48762" x="2141538" y="3803650"/>
          <p14:tracePt t="48780" x="2146300" y="3803650"/>
          <p14:tracePt t="48798" x="2152650" y="3803650"/>
          <p14:tracePt t="48998" x="2152650" y="3816350"/>
          <p14:tracePt t="49005" x="2152650" y="3821113"/>
          <p14:tracePt t="49010" x="2152650" y="3827463"/>
          <p14:tracePt t="49017" x="2152650" y="3840163"/>
          <p14:tracePt t="49025" x="2152650" y="3844925"/>
          <p14:tracePt t="49033" x="2152650" y="3851275"/>
          <p14:tracePt t="49037" x="2152650" y="3857625"/>
          <p14:tracePt t="49151" x="2159000" y="3857625"/>
          <p14:tracePt t="49170" x="2170113" y="3857625"/>
          <p14:tracePt t="49181" x="2182813" y="3857625"/>
          <p14:tracePt t="49187" x="2195513" y="3857625"/>
          <p14:tracePt t="49189" x="2200275" y="3851275"/>
          <p14:tracePt t="49191" x="2206625" y="3851275"/>
          <p14:tracePt t="49196" x="2219325" y="3851275"/>
          <p14:tracePt t="49200" x="2224088" y="3851275"/>
          <p14:tracePt t="49204" x="2230438" y="3844925"/>
          <p14:tracePt t="49206" x="2236788" y="3844925"/>
          <p14:tracePt t="49208" x="2243138" y="3844925"/>
          <p14:tracePt t="49213" x="2254250" y="3844925"/>
          <p14:tracePt t="49217" x="2273300" y="3844925"/>
          <p14:tracePt t="49219" x="2278063" y="3844925"/>
          <p14:tracePt t="49221" x="2284413" y="3844925"/>
          <p14:tracePt t="49221" x="2290763" y="3844925"/>
          <p14:tracePt t="49222" x="2297113" y="3844925"/>
          <p14:tracePt t="49225" x="2301875" y="3844925"/>
          <p14:tracePt t="49227" x="2308225" y="3844925"/>
          <p14:tracePt t="49228" x="2314575" y="3844925"/>
          <p14:tracePt t="49230" x="2320925" y="3844925"/>
          <p14:tracePt t="49232" x="2325688" y="3844925"/>
          <p14:tracePt t="49235" x="2332038" y="3844925"/>
          <p14:tracePt t="49236" x="2338388" y="3844925"/>
          <p14:tracePt t="49239" x="2344738" y="3844925"/>
          <p14:tracePt t="49242" x="2349500" y="3844925"/>
          <p14:tracePt t="49246" x="2355850" y="3844925"/>
          <p14:tracePt t="49247" x="2362200" y="3844925"/>
          <p14:tracePt t="49250" x="2368550" y="3844925"/>
          <p14:tracePt t="49253" x="2374900" y="3844925"/>
          <p14:tracePt t="49256" x="2379663" y="3844925"/>
          <p14:tracePt t="49259" x="2386013" y="3844925"/>
          <p14:tracePt t="49260" x="2386013" y="3851275"/>
          <p14:tracePt t="49261" x="2392363" y="3851275"/>
          <p14:tracePt t="49263" x="2392363" y="3857625"/>
          <p14:tracePt t="49265" x="2398713" y="3857625"/>
          <p14:tracePt t="49269" x="2403475" y="3857625"/>
          <p14:tracePt t="49272" x="2409825" y="3863975"/>
          <p14:tracePt t="49274" x="2416175" y="3863975"/>
          <p14:tracePt t="49276" x="2416175" y="3870325"/>
          <p14:tracePt t="49279" x="2422525" y="3870325"/>
          <p14:tracePt t="49282" x="2422525" y="3875088"/>
          <p14:tracePt t="49283" x="2427288" y="3875088"/>
          <p14:tracePt t="49286" x="2427288" y="3881438"/>
          <p14:tracePt t="49287" x="2433638" y="3881438"/>
          <p14:tracePt t="49289" x="2439988" y="3881438"/>
          <p14:tracePt t="49292" x="2439988" y="3887788"/>
          <p14:tracePt t="49293" x="2446338" y="3887788"/>
          <p14:tracePt t="49299" x="2452688" y="3887788"/>
          <p14:tracePt t="49303" x="2457450" y="3894138"/>
          <p14:tracePt t="49306" x="2463800" y="3894138"/>
          <p14:tracePt t="49310" x="2463800" y="3898900"/>
          <p14:tracePt t="49312" x="2470150" y="3898900"/>
          <p14:tracePt t="49313" x="2470150" y="3905250"/>
          <p14:tracePt t="49317" x="2476500" y="3905250"/>
          <p14:tracePt t="49325" x="2481263" y="3911600"/>
          <p14:tracePt t="49329" x="2487613" y="3911600"/>
          <p14:tracePt t="49344" x="2493963" y="3911600"/>
          <p14:tracePt t="49353" x="2500313" y="3911600"/>
          <p14:tracePt t="49360" x="2505075" y="3911600"/>
          <p14:tracePt t="49362" x="2511425" y="3911600"/>
          <p14:tracePt t="49368" x="2517775" y="3911600"/>
          <p14:tracePt t="49378" x="2524125" y="3911600"/>
          <p14:tracePt t="49383" x="2524125" y="3905250"/>
          <p14:tracePt t="49388" x="2530475" y="3898900"/>
          <p14:tracePt t="49403" x="2535238" y="3898900"/>
          <p14:tracePt t="49456" x="2547938" y="3894138"/>
          <p14:tracePt t="49462" x="2554288" y="3894138"/>
          <p14:tracePt t="49467" x="2565400" y="3894138"/>
          <p14:tracePt t="49471" x="2571750" y="3887788"/>
          <p14:tracePt t="49475" x="2578100" y="3887788"/>
          <p14:tracePt t="49478" x="2589213" y="3887788"/>
          <p14:tracePt t="49483" x="2595563" y="3887788"/>
          <p14:tracePt t="49487" x="2601913" y="3881438"/>
          <p14:tracePt t="49490" x="2613025" y="3881438"/>
          <p14:tracePt t="49492" x="2619375" y="3875088"/>
          <p14:tracePt t="49496" x="2625725" y="3875088"/>
          <p14:tracePt t="49499" x="2632075" y="3875088"/>
          <p14:tracePt t="49501" x="2636838" y="3875088"/>
          <p14:tracePt t="49502" x="2643188" y="3875088"/>
          <p14:tracePt t="49505" x="2649538" y="3875088"/>
          <p14:tracePt t="49510" x="2660650" y="3870325"/>
          <p14:tracePt t="49512" x="2667000" y="3870325"/>
          <p14:tracePt t="49515" x="2673350" y="3870325"/>
          <p14:tracePt t="49517" x="2679700" y="3870325"/>
          <p14:tracePt t="49519" x="2684463" y="3870325"/>
          <p14:tracePt t="49524" x="2690813" y="3870325"/>
          <p14:tracePt t="49529" x="2697163" y="3870325"/>
          <p14:tracePt t="49536" x="2703513" y="3870325"/>
          <p14:tracePt t="49544" x="2709863" y="3870325"/>
          <p14:tracePt t="49594" x="2714625" y="3870325"/>
          <p14:tracePt t="49605" x="2720975" y="3870325"/>
          <p14:tracePt t="49615" x="2733675" y="3870325"/>
          <p14:tracePt t="49622" x="2738438" y="3870325"/>
          <p14:tracePt t="49629" x="2751138" y="3870325"/>
          <p14:tracePt t="49636" x="2762250" y="3863975"/>
          <p14:tracePt t="49640" x="2768600" y="3863975"/>
          <p14:tracePt t="49643" x="2774950" y="3857625"/>
          <p14:tracePt t="49647" x="2781300" y="3851275"/>
          <p14:tracePt t="49651" x="2787650" y="3851275"/>
          <p14:tracePt t="49657" x="2792413" y="3844925"/>
          <p14:tracePt t="49662" x="2798763" y="3844925"/>
          <p14:tracePt t="49669" x="2805113" y="3844925"/>
          <p14:tracePt t="49671" x="2811463" y="3840163"/>
          <p14:tracePt t="49676" x="2816225" y="3840163"/>
          <p14:tracePt t="49682" x="2822575" y="3833813"/>
          <p14:tracePt t="49686" x="2828925" y="3827463"/>
          <p14:tracePt t="49689" x="2835275" y="3827463"/>
          <p14:tracePt t="49692" x="2840038" y="3827463"/>
          <p14:tracePt t="49697" x="2852738" y="3827463"/>
          <p14:tracePt t="49699" x="2859088" y="3827463"/>
          <p14:tracePt t="49701" x="2859088" y="3821113"/>
          <p14:tracePt t="49704" x="2870200" y="3821113"/>
          <p14:tracePt t="49707" x="2876550" y="3821113"/>
          <p14:tracePt t="49710" x="2889250" y="3816350"/>
          <p14:tracePt t="49713" x="2894013" y="3816350"/>
          <p14:tracePt t="49715" x="2900363" y="3816350"/>
          <p14:tracePt t="49717" x="2906713" y="3816350"/>
          <p14:tracePt t="49719" x="2913063" y="3810000"/>
          <p14:tracePt t="49720" x="2917825" y="3810000"/>
          <p14:tracePt t="49723" x="2930525" y="3810000"/>
          <p14:tracePt t="49727" x="2936875" y="3810000"/>
          <p14:tracePt t="49729" x="2941638" y="3803650"/>
          <p14:tracePt t="49732" x="2947988" y="3803650"/>
          <p14:tracePt t="49736" x="2954338" y="3803650"/>
          <p14:tracePt t="49738" x="2960688" y="3803650"/>
          <p14:tracePt t="49741" x="2967038" y="3803650"/>
          <p14:tracePt t="49745" x="2971800" y="3803650"/>
          <p14:tracePt t="49748" x="2978150" y="3803650"/>
          <p14:tracePt t="49750" x="2984500" y="3803650"/>
          <p14:tracePt t="49754" x="2990850" y="3803650"/>
          <p14:tracePt t="49755" x="2990850" y="3797300"/>
          <p14:tracePt t="49757" x="2995613" y="3797300"/>
          <p14:tracePt t="49761" x="3001963" y="3797300"/>
          <p14:tracePt t="49763" x="3008313" y="3797300"/>
          <p14:tracePt t="49767" x="3014663" y="3797300"/>
          <p14:tracePt t="49771" x="3019425" y="3797300"/>
          <p14:tracePt t="49776" x="3025775" y="3797300"/>
          <p14:tracePt t="49777" x="3025775" y="3792538"/>
          <p14:tracePt t="49779" x="3032125" y="3792538"/>
          <p14:tracePt t="49785" x="3038475" y="3792538"/>
          <p14:tracePt t="49791" x="3043238" y="3786188"/>
          <p14:tracePt t="49795" x="3049588" y="3786188"/>
          <p14:tracePt t="49797" x="3055938" y="3786188"/>
          <p14:tracePt t="49799" x="3055938" y="3779838"/>
          <p14:tracePt t="49805" x="3062288" y="3779838"/>
          <p14:tracePt t="49811" x="3068638" y="3779838"/>
          <p14:tracePt t="49814" x="3068638" y="3773488"/>
          <p14:tracePt t="49820" x="3073400" y="3773488"/>
          <p14:tracePt t="49822" x="3079750" y="3773488"/>
          <p14:tracePt t="49829" x="3086100" y="3767138"/>
          <p14:tracePt t="49833" x="3092450" y="3767138"/>
          <p14:tracePt t="49839" x="3097213" y="3762375"/>
          <p14:tracePt t="49841" x="3103563" y="3762375"/>
          <p14:tracePt t="49845" x="3109913" y="3762375"/>
          <p14:tracePt t="49847" x="3109913" y="3756025"/>
          <p14:tracePt t="49849" x="3116263" y="3756025"/>
          <p14:tracePt t="49850" x="3116263" y="3749675"/>
          <p14:tracePt t="49852" x="3121025" y="3749675"/>
          <p14:tracePt t="49854" x="3127375" y="3749675"/>
          <p14:tracePt t="49856" x="3127375" y="3743325"/>
          <p14:tracePt t="49856" x="3133725" y="3743325"/>
          <p14:tracePt t="49860" x="3140075" y="3738563"/>
          <p14:tracePt t="49877" x="3187700" y="3702050"/>
          <p14:tracePt t="49879" x="3194050" y="3695700"/>
          <p14:tracePt t="49881" x="3205163" y="3690938"/>
          <p14:tracePt t="49883" x="3211513" y="3690938"/>
          <p14:tracePt t="49884" x="3217863" y="3684588"/>
          <p14:tracePt t="49885" x="3224213" y="3678238"/>
          <p14:tracePt t="49887" x="3228975" y="3678238"/>
          <p14:tracePt t="49887" x="3235325" y="3671888"/>
          <p14:tracePt t="49889" x="3241675" y="3671888"/>
          <p14:tracePt t="49890" x="3248025" y="3665538"/>
          <p14:tracePt t="49892" x="3252788" y="3660775"/>
          <p14:tracePt t="49894" x="3265488" y="3654425"/>
          <p14:tracePt t="49896" x="3271838" y="3648075"/>
          <p14:tracePt t="49898" x="3276600" y="3648075"/>
          <p14:tracePt t="49899" x="3282950" y="3648075"/>
          <p14:tracePt t="49900" x="3282950" y="3641725"/>
          <p14:tracePt t="49901" x="3289300" y="3641725"/>
          <p14:tracePt t="49902" x="3289300" y="3636963"/>
          <p14:tracePt t="49903" x="3295650" y="3636963"/>
          <p14:tracePt t="49906" x="3300413" y="3636963"/>
          <p14:tracePt t="49907" x="3306763" y="3630613"/>
          <p14:tracePt t="49908" x="3313113" y="3630613"/>
          <p14:tracePt t="49912" x="3319463" y="3624263"/>
          <p14:tracePt t="49915" x="3325813" y="3624263"/>
          <p14:tracePt t="49916" x="3330575" y="3624263"/>
          <p14:tracePt t="49918" x="3330575" y="3617913"/>
          <p14:tracePt t="49920" x="3336925" y="3617913"/>
          <p14:tracePt t="49921" x="3336925" y="3613150"/>
          <p14:tracePt t="49923" x="3343275" y="3613150"/>
          <p14:tracePt t="49925" x="3354388" y="3606800"/>
          <p14:tracePt t="49928" x="3360738" y="3606800"/>
          <p14:tracePt t="49929" x="3360738" y="3600450"/>
          <p14:tracePt t="49931" x="3367088" y="3600450"/>
          <p14:tracePt t="49933" x="3378200" y="3600450"/>
          <p14:tracePt t="49934" x="3378200" y="3594100"/>
          <p14:tracePt t="49935" x="3384550" y="3587750"/>
          <p14:tracePt t="49937" x="3397250" y="3587750"/>
          <p14:tracePt t="49938" x="3397250" y="3582988"/>
          <p14:tracePt t="49939" x="3408363" y="3582988"/>
          <p14:tracePt t="49940" x="3408363" y="3576638"/>
          <p14:tracePt t="49941" x="3414713" y="3570288"/>
          <p14:tracePt t="49942" x="3427413" y="3570288"/>
          <p14:tracePt t="49944" x="3432175" y="3563938"/>
          <p14:tracePt t="49945" x="3438525" y="3563938"/>
          <p14:tracePt t="49946" x="3444875" y="3559175"/>
          <p14:tracePt t="49947" x="3451225" y="3552825"/>
          <p14:tracePt t="49948" x="3455988" y="3552825"/>
          <p14:tracePt t="49949" x="3468688" y="3546475"/>
          <p14:tracePt t="49950" x="3475038" y="3540125"/>
          <p14:tracePt t="49950" x="3479800" y="3540125"/>
          <p14:tracePt t="49952" x="3492500" y="3540125"/>
          <p14:tracePt t="49953" x="3505200" y="3529013"/>
          <p14:tracePt t="49955" x="3509963" y="3529013"/>
          <p14:tracePt t="49956" x="3516313" y="3522663"/>
          <p14:tracePt t="49958" x="3533775" y="3516313"/>
          <p14:tracePt t="49960" x="3557588" y="3505200"/>
          <p14:tracePt t="49962" x="3563938" y="3498850"/>
          <p14:tracePt t="49963" x="3576638" y="3492500"/>
          <p14:tracePt t="49964" x="3582988" y="3492500"/>
          <p14:tracePt t="49965" x="3587750" y="3492500"/>
          <p14:tracePt t="49966" x="3600450" y="3486150"/>
          <p14:tracePt t="49967" x="3606800" y="3481388"/>
          <p14:tracePt t="49967" x="3611563" y="3481388"/>
          <p14:tracePt t="49968" x="3624263" y="3481388"/>
          <p14:tracePt t="49969" x="3630613" y="3475038"/>
          <p14:tracePt t="49970" x="3635375" y="3468688"/>
          <p14:tracePt t="49971" x="3648075" y="3468688"/>
          <p14:tracePt t="49972" x="3654425" y="3462338"/>
          <p14:tracePt t="49973" x="3660775" y="3462338"/>
          <p14:tracePt t="49975" x="3678238" y="3457575"/>
          <p14:tracePt t="49977" x="3684588" y="3451225"/>
          <p14:tracePt t="49978" x="3695700" y="3451225"/>
          <p14:tracePt t="49978" x="3702050" y="3444875"/>
          <p14:tracePt t="49979" x="3708400" y="3444875"/>
          <p14:tracePt t="49980" x="3719513" y="3444875"/>
          <p14:tracePt t="49981" x="3725863" y="3438525"/>
          <p14:tracePt t="49982" x="3732213" y="3438525"/>
          <p14:tracePt t="49983" x="3743325" y="3433763"/>
          <p14:tracePt t="49984" x="3749675" y="3427413"/>
          <p14:tracePt t="49985" x="3756025" y="3427413"/>
          <p14:tracePt t="49986" x="3762375" y="3427413"/>
          <p14:tracePt t="49987" x="3773488" y="3427413"/>
          <p14:tracePt t="49988" x="3773488" y="3421063"/>
          <p14:tracePt t="49989" x="3786188" y="3421063"/>
          <p14:tracePt t="49990" x="3790950" y="3421063"/>
          <p14:tracePt t="49992" x="3803650" y="3421063"/>
          <p14:tracePt t="49993" x="3803650" y="3414713"/>
          <p14:tracePt t="49994" x="3814763" y="3414713"/>
          <p14:tracePt t="49995" x="3821113" y="3414713"/>
          <p14:tracePt t="49996" x="3833813" y="3408363"/>
          <p14:tracePt t="49996" x="3840163" y="3408363"/>
          <p14:tracePt t="49997" x="3851275" y="3408363"/>
          <p14:tracePt t="49999" x="3863975" y="3403600"/>
          <p14:tracePt t="50000" x="3868738" y="3403600"/>
          <p14:tracePt t="50001" x="3875088" y="3403600"/>
          <p14:tracePt t="50002" x="3881438" y="3403600"/>
          <p14:tracePt t="50003" x="3887788" y="3403600"/>
          <p14:tracePt t="50004" x="3892550" y="3403600"/>
          <p14:tracePt t="50005" x="3898900" y="3397250"/>
          <p14:tracePt t="50006" x="3905250" y="3397250"/>
          <p14:tracePt t="50007" x="3911600" y="3397250"/>
          <p14:tracePt t="50009" x="3916363" y="3390900"/>
          <p14:tracePt t="50010" x="3922713" y="3390900"/>
          <p14:tracePt t="50011" x="3929063" y="3390900"/>
          <p14:tracePt t="50012" x="3935413" y="3390900"/>
          <p14:tracePt t="50014" x="3941763" y="3390900"/>
          <p14:tracePt t="50015" x="3946525" y="3390900"/>
          <p14:tracePt t="50016" x="3952875" y="3384550"/>
          <p14:tracePt t="50018" x="3959225" y="3384550"/>
          <p14:tracePt t="50019" x="3965575" y="3384550"/>
          <p14:tracePt t="50020" x="3970338" y="3384550"/>
          <p14:tracePt t="50022" x="3976688" y="3384550"/>
          <p14:tracePt t="50025" x="3983038" y="3384550"/>
          <p14:tracePt t="50027" x="3989388" y="3379788"/>
          <p14:tracePt t="50028" x="3994150" y="3379788"/>
          <p14:tracePt t="50030" x="4000500" y="3379788"/>
          <p14:tracePt t="50035" x="4006850" y="3379788"/>
          <p14:tracePt t="50041" x="4013200" y="3379788"/>
          <p14:tracePt t="50046" x="4013200" y="3373438"/>
          <p14:tracePt t="50067" x="4019550" y="3373438"/>
          <p14:tracePt t="50070" x="4019550" y="3367088"/>
          <p14:tracePt t="50076" x="4024313" y="3360738"/>
          <p14:tracePt t="50082" x="4030663" y="3355975"/>
          <p14:tracePt t="50084" x="4037013" y="3349625"/>
          <p14:tracePt t="50087" x="4043363" y="3336925"/>
          <p14:tracePt t="50090" x="4048125" y="3330575"/>
          <p14:tracePt t="50094" x="4054475" y="3325813"/>
          <p14:tracePt t="50096" x="4054475" y="3319463"/>
          <p14:tracePt t="50099" x="4060825" y="3313113"/>
          <p14:tracePt t="50102" x="4067175" y="3313113"/>
          <p14:tracePt t="50104" x="4067175" y="3306763"/>
          <p14:tracePt t="50111" x="4071938" y="3302000"/>
          <p14:tracePt t="50116" x="4078288" y="3302000"/>
          <p14:tracePt t="50117" x="4078288" y="3295650"/>
          <p14:tracePt t="50120" x="4084638" y="3295650"/>
          <p14:tracePt t="50122" x="4090988" y="3295650"/>
          <p14:tracePt t="50124" x="4090988" y="3289300"/>
          <p14:tracePt t="50127" x="4097338" y="3289300"/>
          <p14:tracePt t="50129" x="4102100" y="3289300"/>
          <p14:tracePt t="50135" x="4108450" y="3289300"/>
          <p14:tracePt t="50137" x="4114800" y="3282950"/>
          <p14:tracePt t="50145" x="4121150" y="3282950"/>
          <p14:tracePt t="50148" x="4125913" y="3282950"/>
          <p14:tracePt t="50157" x="4132263" y="3282950"/>
          <p14:tracePt t="50170" x="4138613" y="3282950"/>
          <p14:tracePt t="50173" x="4144963" y="3282950"/>
          <p14:tracePt t="50258" x="4149725" y="3282950"/>
          <p14:tracePt t="50263" x="4156075" y="3282950"/>
          <p14:tracePt t="50274" x="4162425" y="3282950"/>
          <p14:tracePt t="50280" x="4168775" y="3282950"/>
          <p14:tracePt t="50313" x="4173538" y="3282950"/>
          <p14:tracePt t="50325" x="4179888" y="3282950"/>
          <p14:tracePt t="50335" x="4198938" y="3289300"/>
          <p14:tracePt t="50342" x="4198938" y="3295650"/>
          <p14:tracePt t="50347" x="4203700" y="3295650"/>
          <p14:tracePt t="50350" x="4210050" y="3295650"/>
          <p14:tracePt t="50354" x="4216400" y="3302000"/>
          <p14:tracePt t="50361" x="4222750" y="3302000"/>
          <p14:tracePt t="50363" x="4222750" y="3306763"/>
          <p14:tracePt t="50369" x="4227513" y="3306763"/>
          <p14:tracePt t="50371" x="4227513" y="3313113"/>
          <p14:tracePt t="50374" x="4233863" y="3319463"/>
          <p14:tracePt t="50376" x="4240213" y="3319463"/>
          <p14:tracePt t="50379" x="4246563" y="3325813"/>
          <p14:tracePt t="50383" x="4251325" y="3330575"/>
          <p14:tracePt t="50384" x="4257675" y="3330575"/>
          <p14:tracePt t="50386" x="4264025" y="3336925"/>
          <p14:tracePt t="50387" x="4270375" y="3343275"/>
          <p14:tracePt t="50391" x="4276725" y="3349625"/>
          <p14:tracePt t="50394" x="4287838" y="3355975"/>
          <p14:tracePt t="50398" x="4294188" y="3360738"/>
          <p14:tracePt t="50400" x="4300538" y="3373438"/>
          <p14:tracePt t="50402" x="4311650" y="3379788"/>
          <p14:tracePt t="50404" x="4318000" y="3384550"/>
          <p14:tracePt t="50405" x="4324350" y="3390900"/>
          <p14:tracePt t="50408" x="4329113" y="3397250"/>
          <p14:tracePt t="50413" x="4348163" y="3414713"/>
          <p14:tracePt t="50416" x="4359275" y="3427413"/>
          <p14:tracePt t="50418" x="4365625" y="3433763"/>
          <p14:tracePt t="50419" x="4371975" y="3438525"/>
          <p14:tracePt t="50420" x="4371975" y="3444875"/>
          <p14:tracePt t="50421" x="4378325" y="3444875"/>
          <p14:tracePt t="50423" x="4378325" y="3451225"/>
          <p14:tracePt t="50425" x="4383088" y="3451225"/>
          <p14:tracePt t="50426" x="4389438" y="3457575"/>
          <p14:tracePt t="50427" x="4395788" y="3457575"/>
          <p14:tracePt t="50429" x="4395788" y="3462338"/>
          <p14:tracePt t="50430" x="4395788" y="3468688"/>
          <p14:tracePt t="50430" x="4402138" y="3468688"/>
          <p14:tracePt t="50433" x="4402138" y="3475038"/>
          <p14:tracePt t="50433" x="4406900" y="3475038"/>
          <p14:tracePt t="50434" x="4413250" y="3475038"/>
          <p14:tracePt t="50435" x="4413250" y="3481388"/>
          <p14:tracePt t="50438" x="4419600" y="3481388"/>
          <p14:tracePt t="50438" x="4419600" y="3486150"/>
          <p14:tracePt t="50439" x="4425950" y="3492500"/>
          <p14:tracePt t="50442" x="4430713" y="3492500"/>
          <p14:tracePt t="50444" x="4437063" y="3498850"/>
          <p14:tracePt t="50447" x="4443413" y="3505200"/>
          <p14:tracePt t="50450" x="4449763" y="3509963"/>
          <p14:tracePt t="50452" x="4456113" y="3516313"/>
          <p14:tracePt t="50454" x="4460875" y="3516313"/>
          <p14:tracePt t="50456" x="4460875" y="3522663"/>
          <p14:tracePt t="50456" x="4467225" y="3522663"/>
          <p14:tracePt t="50459" x="4473575" y="3522663"/>
          <p14:tracePt t="50460" x="4479925" y="3529013"/>
          <p14:tracePt t="50461" x="4484688" y="3529013"/>
          <p14:tracePt t="50462" x="4484688" y="3535363"/>
          <p14:tracePt t="50463" x="4491038" y="3535363"/>
          <p14:tracePt t="50464" x="4491038" y="3540125"/>
          <p14:tracePt t="50465" x="4497388" y="3540125"/>
          <p14:tracePt t="50468" x="4503738" y="3546475"/>
          <p14:tracePt t="50470" x="4508500" y="3546475"/>
          <p14:tracePt t="50470" x="4514850" y="3552825"/>
          <p14:tracePt t="50471" x="4521200" y="3552825"/>
          <p14:tracePt t="50472" x="4521200" y="3559175"/>
          <p14:tracePt t="50473" x="4527550" y="3563938"/>
          <p14:tracePt t="50475" x="4533900" y="3563938"/>
          <p14:tracePt t="50476" x="4538663" y="3570288"/>
          <p14:tracePt t="50477" x="4551363" y="3576638"/>
          <p14:tracePt t="50478" x="4557713" y="3582988"/>
          <p14:tracePt t="50479" x="4562475" y="3587750"/>
          <p14:tracePt t="50480" x="4568825" y="3587750"/>
          <p14:tracePt t="50482" x="4575175" y="3594100"/>
          <p14:tracePt t="50483" x="4581525" y="3600450"/>
          <p14:tracePt t="50484" x="4598988" y="3613150"/>
          <p14:tracePt t="50486" x="4605338" y="3613150"/>
          <p14:tracePt t="50487" x="4610100" y="3624263"/>
          <p14:tracePt t="50489" x="4629150" y="3636963"/>
          <p14:tracePt t="50490" x="4635500" y="3641725"/>
          <p14:tracePt t="50491" x="4646613" y="3648075"/>
          <p14:tracePt t="50493" x="4659313" y="3660775"/>
          <p14:tracePt t="50494" x="4664075" y="3665538"/>
          <p14:tracePt t="50495" x="4676775" y="3671888"/>
          <p14:tracePt t="50496" x="4676775" y="3678238"/>
          <p14:tracePt t="50497" x="4687888" y="3684588"/>
          <p14:tracePt t="50498" x="4694238" y="3695700"/>
          <p14:tracePt t="50498" x="4700588" y="3695700"/>
          <p14:tracePt t="50499" x="4706938" y="3702050"/>
          <p14:tracePt t="50501" x="4706938" y="3708400"/>
          <p14:tracePt t="50501" x="4718050" y="3714750"/>
          <p14:tracePt t="50502" x="4718050" y="3719513"/>
          <p14:tracePt t="50503" x="4730750" y="3719513"/>
          <p14:tracePt t="50504" x="4730750" y="3732213"/>
          <p14:tracePt t="50505" x="4741863" y="3738563"/>
          <p14:tracePt t="50507" x="4748213" y="3743325"/>
          <p14:tracePt t="50509" x="4754563" y="3749675"/>
          <p14:tracePt t="50510" x="4760913" y="3756025"/>
          <p14:tracePt t="50512" x="4765675" y="3762375"/>
          <p14:tracePt t="50512" x="4772025" y="3762375"/>
          <p14:tracePt t="50513" x="4778375" y="3767138"/>
          <p14:tracePt t="50515" x="4784725" y="3767138"/>
          <p14:tracePt t="50516" x="4784725" y="3773488"/>
          <p14:tracePt t="50517" x="4791075" y="3779838"/>
          <p14:tracePt t="50518" x="4795838" y="3779838"/>
          <p14:tracePt t="50519" x="4802188" y="3786188"/>
          <p14:tracePt t="50521" x="4808538" y="3792538"/>
          <p14:tracePt t="50522" x="4808538" y="3797300"/>
          <p14:tracePt t="50523" x="4814888" y="3797300"/>
          <p14:tracePt t="50524" x="4819650" y="3803650"/>
          <p14:tracePt t="50528" x="4826000" y="3810000"/>
          <p14:tracePt t="50529" x="4832350" y="3810000"/>
          <p14:tracePt t="50530" x="4832350" y="3816350"/>
          <p14:tracePt t="50531" x="4832350" y="3821113"/>
          <p14:tracePt t="50532" x="4838700" y="3821113"/>
          <p14:tracePt t="50533" x="4843463" y="3821113"/>
          <p14:tracePt t="50535" x="4843463" y="3827463"/>
          <p14:tracePt t="50536" x="4849813" y="3827463"/>
          <p14:tracePt t="50539" x="4856163" y="3833813"/>
          <p14:tracePt t="50542" x="4862513" y="3833813"/>
          <p14:tracePt t="50545" x="4867275" y="3840163"/>
          <p14:tracePt t="50550" x="4873625" y="3840163"/>
          <p14:tracePt t="50552" x="4873625" y="3844925"/>
          <p14:tracePt t="50555" x="4879975" y="3844925"/>
          <p14:tracePt t="50559" x="4879975" y="3851275"/>
          <p14:tracePt t="50577" x="4886325" y="3851275"/>
          <p14:tracePt t="50675" x="4879975" y="3851275"/>
          <p14:tracePt t="50690" x="4873625" y="3851275"/>
          <p14:tracePt t="50696" x="4867275" y="3851275"/>
          <p14:tracePt t="50704" x="4862513" y="3857625"/>
          <p14:tracePt t="50712" x="4856163" y="3857625"/>
          <p14:tracePt t="50717" x="4849813" y="3857625"/>
          <p14:tracePt t="50724" x="4849813" y="3863975"/>
          <p14:tracePt t="50726" x="4843463" y="3863975"/>
          <p14:tracePt t="50728" x="4838700" y="3863975"/>
          <p14:tracePt t="50738" x="4832350" y="3863975"/>
          <p14:tracePt t="50746" x="4826000" y="3863975"/>
          <p14:tracePt t="50758" x="4819650" y="3863975"/>
          <p14:tracePt t="50767" x="4814888" y="3863975"/>
          <p14:tracePt t="50779" x="4808538" y="3863975"/>
          <p14:tracePt t="50795" x="4802188" y="3863975"/>
          <p14:tracePt t="50803" x="4802188" y="3857625"/>
          <p14:tracePt t="50813" x="4795838" y="3857625"/>
          <p14:tracePt t="50820" x="4795838" y="3851275"/>
          <p14:tracePt t="50833" x="4795838" y="3844925"/>
          <p14:tracePt t="50844" x="4795838" y="3840163"/>
          <p14:tracePt t="50849" x="4791075" y="3840163"/>
          <p14:tracePt t="50852" x="4784725" y="3833813"/>
          <p14:tracePt t="50864" x="4778375" y="3833813"/>
          <p14:tracePt t="50868" x="4778375" y="3827463"/>
          <p14:tracePt t="50952" x="4772025" y="3827463"/>
          <p14:tracePt t="50975" x="4765675" y="3827463"/>
          <p14:tracePt t="50991" x="4760913" y="3827463"/>
          <p14:tracePt t="51006" x="4754563" y="3827463"/>
          <p14:tracePt t="51021" x="4754563" y="3821113"/>
          <p14:tracePt t="51027" x="4748213" y="3821113"/>
          <p14:tracePt t="51031" x="4748213" y="3816350"/>
          <p14:tracePt t="51043" x="4737100" y="3810000"/>
          <p14:tracePt t="51052" x="4730750" y="3810000"/>
          <p14:tracePt t="51055" x="4730750" y="3803650"/>
          <p14:tracePt t="51062" x="4730750" y="3797300"/>
          <p14:tracePt t="51065" x="4724400" y="3797300"/>
          <p14:tracePt t="51067" x="4724400" y="3792538"/>
          <p14:tracePt t="51084" x="4718050" y="3786188"/>
          <p14:tracePt t="51090" x="4713288" y="3786188"/>
          <p14:tracePt t="51106" x="4706938" y="3786188"/>
          <p14:tracePt t="51113" x="4700588" y="3779838"/>
          <p14:tracePt t="51123" x="4694238" y="3779838"/>
          <p14:tracePt t="51125" x="4687888" y="3779838"/>
          <p14:tracePt t="51135" x="4683125" y="3773488"/>
          <p14:tracePt t="51144" x="4676775" y="3773488"/>
          <p14:tracePt t="51148" x="4670425" y="3767138"/>
          <p14:tracePt t="51151" x="4664075" y="3767138"/>
          <p14:tracePt t="51161" x="4659313" y="3767138"/>
          <p14:tracePt t="51166" x="4652963" y="3767138"/>
          <p14:tracePt t="51171" x="4646613" y="3767138"/>
          <p14:tracePt t="51173" x="4640263" y="3767138"/>
          <p14:tracePt t="51177" x="4635500" y="3767138"/>
          <p14:tracePt t="51180" x="4629150" y="3767138"/>
          <p14:tracePt t="51184" x="4616450" y="3767138"/>
          <p14:tracePt t="51188" x="4610100" y="3767138"/>
          <p14:tracePt t="51191" x="4605338" y="3767138"/>
          <p14:tracePt t="51196" x="4592638" y="3767138"/>
          <p14:tracePt t="51199" x="4581525" y="3767138"/>
          <p14:tracePt t="51202" x="4575175" y="3767138"/>
          <p14:tracePt t="51205" x="4568825" y="3767138"/>
          <p14:tracePt t="51206" x="4562475" y="3767138"/>
          <p14:tracePt t="51210" x="4557713" y="3767138"/>
          <p14:tracePt t="51213" x="4551363" y="3767138"/>
          <p14:tracePt t="51217" x="4545013" y="3767138"/>
          <p14:tracePt t="51219" x="4538663" y="3767138"/>
          <p14:tracePt t="51224" x="4533900" y="3767138"/>
          <p14:tracePt t="51232" x="4527550" y="3767138"/>
          <p14:tracePt t="51236" x="4521200" y="3767138"/>
          <p14:tracePt t="51240" x="4514850" y="3767138"/>
          <p14:tracePt t="51258" x="4508500" y="3767138"/>
          <p14:tracePt t="51263" x="4503738" y="3767138"/>
          <p14:tracePt t="51277" x="4497388" y="3767138"/>
          <p14:tracePt t="51299" x="4491038" y="3767138"/>
          <p14:tracePt t="51315" x="4491038" y="3762375"/>
          <p14:tracePt t="51325" x="4484688" y="3762375"/>
          <p14:tracePt t="51333" x="4479925" y="3762375"/>
          <p14:tracePt t="51353" x="4473575" y="3762375"/>
          <p14:tracePt t="51358" x="4467225" y="3762375"/>
          <p14:tracePt t="51368" x="4460875" y="3762375"/>
          <p14:tracePt t="51379" x="4456113" y="3762375"/>
          <p14:tracePt t="51386" x="4443413" y="3779838"/>
          <p14:tracePt t="51392" x="4430713" y="3786188"/>
          <p14:tracePt t="51396" x="4425950" y="3792538"/>
          <p14:tracePt t="51400" x="4413250" y="3797300"/>
          <p14:tracePt t="51406" x="4395788" y="3810000"/>
          <p14:tracePt t="51409" x="4378325" y="3816350"/>
          <p14:tracePt t="51412" x="4365625" y="3821113"/>
          <p14:tracePt t="51415" x="4341813" y="3833813"/>
          <p14:tracePt t="51418" x="4305300" y="3844925"/>
          <p14:tracePt t="51421" x="4294188" y="3851275"/>
          <p14:tracePt t="51423" x="4270375" y="3857625"/>
          <p14:tracePt t="51424" x="4251325" y="3863975"/>
          <p14:tracePt t="51426" x="4233863" y="3870325"/>
          <p14:tracePt t="51428" x="4210050" y="3870325"/>
          <p14:tracePt t="51430" x="4186238" y="3881438"/>
          <p14:tracePt t="51431" x="4156075" y="3887788"/>
          <p14:tracePt t="51433" x="4138613" y="3894138"/>
          <p14:tracePt t="51435" x="4132263" y="3894138"/>
          <p14:tracePt t="51436" x="4108450" y="3898900"/>
          <p14:tracePt t="51437" x="4097338" y="3905250"/>
          <p14:tracePt t="51438" x="4084638" y="3911600"/>
          <p14:tracePt t="51440" x="4067175" y="3917950"/>
          <p14:tracePt t="51441" x="4043363" y="3917950"/>
          <p14:tracePt t="51442" x="4030663" y="3922713"/>
          <p14:tracePt t="51443" x="3994150" y="3929063"/>
          <p14:tracePt t="51445" x="3976688" y="3935413"/>
          <p14:tracePt t="51446" x="3959225" y="3941763"/>
          <p14:tracePt t="51447" x="3922713" y="3941763"/>
          <p14:tracePt t="51448" x="3898900" y="3948113"/>
          <p14:tracePt t="51449" x="3881438" y="3952875"/>
          <p14:tracePt t="51451" x="3851275" y="3959225"/>
          <p14:tracePt t="51451" x="3827463" y="3959225"/>
          <p14:tracePt t="51452" x="3810000" y="3965575"/>
          <p14:tracePt t="51453" x="3786188" y="3965575"/>
          <p14:tracePt t="51454" x="3762375" y="3965575"/>
          <p14:tracePt t="51455" x="3732213" y="3971925"/>
          <p14:tracePt t="51456" x="3713163" y="3971925"/>
          <p14:tracePt t="51457" x="3689350" y="3976688"/>
          <p14:tracePt t="51458" x="3665538" y="3983038"/>
          <p14:tracePt t="51460" x="3641725" y="3983038"/>
          <p14:tracePt t="51461" x="3611563" y="3989388"/>
          <p14:tracePt t="51463" x="3570288" y="3995738"/>
          <p14:tracePt t="51463" x="3552825" y="3995738"/>
          <p14:tracePt t="51464" x="3529013" y="4000500"/>
          <p14:tracePt t="51465" x="3505200" y="4000500"/>
          <p14:tracePt t="51466" x="3475038" y="4006850"/>
          <p14:tracePt t="51467" x="3451225" y="4006850"/>
          <p14:tracePt t="51468" x="3432175" y="4013200"/>
          <p14:tracePt t="51469" x="3408363" y="4013200"/>
          <p14:tracePt t="51470" x="3384550" y="4019550"/>
          <p14:tracePt t="51471" x="3360738" y="4019550"/>
          <p14:tracePt t="51472" x="3330575" y="4024313"/>
          <p14:tracePt t="51473" x="3306763" y="4024313"/>
          <p14:tracePt t="51474" x="3282950" y="4024313"/>
          <p14:tracePt t="51475" x="3265488" y="4024313"/>
          <p14:tracePt t="51477" x="3241675" y="4024313"/>
          <p14:tracePt t="51477" x="3217863" y="4024313"/>
          <p14:tracePt t="51479" x="3198813" y="4024313"/>
          <p14:tracePt t="51479" x="3175000" y="4024313"/>
          <p14:tracePt t="51480" x="3157538" y="4024313"/>
          <p14:tracePt t="51481" x="3140075" y="4030663"/>
          <p14:tracePt t="51483" x="3116263" y="4030663"/>
          <p14:tracePt t="51484" x="3097213" y="4030663"/>
          <p14:tracePt t="51485" x="3055938" y="4030663"/>
          <p14:tracePt t="51486" x="3038475" y="4030663"/>
          <p14:tracePt t="51487" x="3019425" y="4030663"/>
          <p14:tracePt t="51488" x="3001963" y="4030663"/>
          <p14:tracePt t="51489" x="2984500" y="4030663"/>
          <p14:tracePt t="51490" x="2967038" y="4030663"/>
          <p14:tracePt t="51491" x="2947988" y="4030663"/>
          <p14:tracePt t="51492" x="2930525" y="4030663"/>
          <p14:tracePt t="51494" x="2913063" y="4030663"/>
          <p14:tracePt t="51495" x="2894013" y="4030663"/>
          <p14:tracePt t="51496" x="2882900" y="4030663"/>
          <p14:tracePt t="51497" x="2863850" y="4030663"/>
          <p14:tracePt t="51497" x="2846388" y="4030663"/>
          <p14:tracePt t="51498" x="2828925" y="4030663"/>
          <p14:tracePt t="51499" x="2811463" y="4030663"/>
          <p14:tracePt t="51500" x="2798763" y="4030663"/>
          <p14:tracePt t="51501" x="2781300" y="4030663"/>
          <p14:tracePt t="51502" x="2768600" y="4030663"/>
          <p14:tracePt t="51503" x="2751138" y="4030663"/>
          <p14:tracePt t="51504" x="2738438" y="4030663"/>
          <p14:tracePt t="51505" x="2727325" y="4030663"/>
          <p14:tracePt t="51506" x="2709863" y="4030663"/>
          <p14:tracePt t="51507" x="2697163" y="4030663"/>
          <p14:tracePt t="51508" x="2684463" y="4030663"/>
          <p14:tracePt t="51510" x="2673350" y="4030663"/>
          <p14:tracePt t="51511" x="2655888" y="4030663"/>
          <p14:tracePt t="51512" x="2636838" y="4030663"/>
          <p14:tracePt t="51512" x="2625725" y="4030663"/>
          <p14:tracePt t="51513" x="2613025" y="4030663"/>
          <p14:tracePt t="51514" x="2601913" y="4030663"/>
          <p14:tracePt t="51515" x="2582863" y="4030663"/>
          <p14:tracePt t="51516" x="2571750" y="4030663"/>
          <p14:tracePt t="51517" x="2559050" y="4030663"/>
          <p14:tracePt t="51518" x="2547938" y="4030663"/>
          <p14:tracePt t="51519" x="2530475" y="4030663"/>
          <p14:tracePt t="51520" x="2511425" y="4030663"/>
          <p14:tracePt t="51521" x="2500313" y="4030663"/>
          <p14:tracePt t="51522" x="2487613" y="4030663"/>
          <p14:tracePt t="51523" x="2476500" y="4030663"/>
          <p14:tracePt t="51524" x="2463800" y="4030663"/>
          <p14:tracePt t="51525" x="2446338" y="4030663"/>
          <p14:tracePt t="51527" x="2433638" y="4030663"/>
          <p14:tracePt t="51528" x="2416175" y="4030663"/>
          <p14:tracePt t="51528" x="2403475" y="4030663"/>
          <p14:tracePt t="51529" x="2386013" y="4030663"/>
          <p14:tracePt t="51530" x="2362200" y="4024313"/>
          <p14:tracePt t="51531" x="2349500" y="4024313"/>
          <p14:tracePt t="51532" x="2332038" y="4024313"/>
          <p14:tracePt t="51533" x="2314575" y="4024313"/>
          <p14:tracePt t="51534" x="2301875" y="4019550"/>
          <p14:tracePt t="51535" x="2284413" y="4019550"/>
          <p14:tracePt t="51536" x="2266950" y="4019550"/>
          <p14:tracePt t="51537" x="2254250" y="4013200"/>
          <p14:tracePt t="51538" x="2236788" y="4013200"/>
          <p14:tracePt t="51539" x="2224088" y="4013200"/>
          <p14:tracePt t="51540" x="2206625" y="4013200"/>
          <p14:tracePt t="51541" x="2195513" y="4006850"/>
          <p14:tracePt t="51542" x="2176463" y="4006850"/>
          <p14:tracePt t="51544" x="2159000" y="4000500"/>
          <p14:tracePt t="51545" x="2146300" y="4000500"/>
          <p14:tracePt t="51546" x="2122488" y="3995738"/>
          <p14:tracePt t="51547" x="2111375" y="3995738"/>
          <p14:tracePt t="51548" x="2098675" y="3989388"/>
          <p14:tracePt t="51550" x="2081213" y="3989388"/>
          <p14:tracePt t="51551" x="2068513" y="3983038"/>
          <p14:tracePt t="51552" x="2044700" y="3983038"/>
          <p14:tracePt t="51553" x="2033588" y="3976688"/>
          <p14:tracePt t="51554" x="2020888" y="3971925"/>
          <p14:tracePt t="51555" x="2016125" y="3971925"/>
          <p14:tracePt t="51556" x="2003425" y="3965575"/>
          <p14:tracePt t="51557" x="1990725" y="3965575"/>
          <p14:tracePt t="51558" x="1985963" y="3959225"/>
          <p14:tracePt t="51560" x="1973263" y="3959225"/>
          <p14:tracePt t="51561" x="1966913" y="3952875"/>
          <p14:tracePt t="51562" x="1955800" y="3952875"/>
          <p14:tracePt t="51563" x="1949450" y="3952875"/>
          <p14:tracePt t="51563" x="1943100" y="3948113"/>
          <p14:tracePt t="51564" x="1931988" y="3948113"/>
          <p14:tracePt t="51565" x="1931988" y="3941763"/>
          <p14:tracePt t="51566" x="1925638" y="3941763"/>
          <p14:tracePt t="51567" x="1912938" y="3941763"/>
          <p14:tracePt t="51569" x="1901825" y="3935413"/>
          <p14:tracePt t="51571" x="1895475" y="3935413"/>
          <p14:tracePt t="51572" x="1889125" y="3935413"/>
          <p14:tracePt t="51573" x="1884363" y="3929063"/>
          <p14:tracePt t="51575" x="1878013" y="3922713"/>
          <p14:tracePt t="51578" x="1871663" y="3922713"/>
          <p14:tracePt t="51580" x="1865313" y="3917950"/>
          <p14:tracePt t="51580" x="1860550" y="3917950"/>
          <p14:tracePt t="51582" x="1854200" y="3917950"/>
          <p14:tracePt t="51584" x="1847850" y="3911600"/>
          <p14:tracePt t="51587" x="1841500" y="3911600"/>
          <p14:tracePt t="51588" x="1836738" y="3911600"/>
          <p14:tracePt t="51590" x="1836738" y="3905250"/>
          <p14:tracePt t="51591" x="1830388" y="3905250"/>
          <p14:tracePt t="51593" x="1830388" y="3898900"/>
          <p14:tracePt t="51595" x="1824038" y="3898900"/>
          <p14:tracePt t="51597" x="1817688" y="3898900"/>
          <p14:tracePt t="51599" x="1811338" y="3898900"/>
          <p14:tracePt t="51601" x="1811338" y="3894138"/>
          <p14:tracePt t="51603" x="1806575" y="3894138"/>
          <p14:tracePt t="51607" x="1806575" y="3887788"/>
          <p14:tracePt t="51609" x="1800225" y="3887788"/>
          <p14:tracePt t="51615" x="1793875" y="3887788"/>
          <p14:tracePt t="51617" x="1787525" y="3881438"/>
          <p14:tracePt t="51623" x="1782763" y="3881438"/>
          <p14:tracePt t="51628" x="1776413" y="3881438"/>
          <p14:tracePt t="51632" x="1770063" y="3875088"/>
          <p14:tracePt t="51636" x="1763713" y="3870325"/>
          <p14:tracePt t="51638" x="1758950" y="3870325"/>
          <p14:tracePt t="51642" x="1752600" y="3870325"/>
          <p14:tracePt t="51646" x="1746250" y="3863975"/>
          <p14:tracePt t="51650" x="1739900" y="3863975"/>
          <p14:tracePt t="51651" x="1739900" y="3857625"/>
          <p14:tracePt t="51651" x="1733550" y="3857625"/>
          <p14:tracePt t="51655" x="1728788" y="3857625"/>
          <p14:tracePt t="51657" x="1728788" y="3851275"/>
          <p14:tracePt t="51658" x="1722438" y="3844925"/>
          <p14:tracePt t="51662" x="1716088" y="3844925"/>
          <p14:tracePt t="51662" x="1709738" y="3844925"/>
          <p14:tracePt t="51663" x="1709738" y="3840163"/>
          <p14:tracePt t="51666" x="1704975" y="3840163"/>
          <p14:tracePt t="51667" x="1704975" y="3833813"/>
          <p14:tracePt t="51669" x="1698625" y="3833813"/>
          <p14:tracePt t="51672" x="1698625" y="3827463"/>
          <p14:tracePt t="51674" x="1692275" y="3821113"/>
          <p14:tracePt t="51675" x="1685925" y="3821113"/>
          <p14:tracePt t="51677" x="1685925" y="3816350"/>
          <p14:tracePt t="51679" x="1681163" y="3816350"/>
          <p14:tracePt t="51681" x="1681163" y="3810000"/>
          <p14:tracePt t="51684" x="1674813" y="3810000"/>
          <p14:tracePt t="51686" x="1674813" y="3803650"/>
          <p14:tracePt t="51687" x="1674813" y="3797300"/>
          <p14:tracePt t="51694" x="1668463" y="3797300"/>
          <p14:tracePt t="51697" x="1668463" y="3792538"/>
          <p14:tracePt t="51705" x="1668463" y="3786188"/>
          <p14:tracePt t="51711" x="1668463" y="3779838"/>
          <p14:tracePt t="51713" x="1668463" y="3773488"/>
          <p14:tracePt t="51717" x="1668463" y="3767138"/>
          <p14:tracePt t="51721" x="1668463" y="3762375"/>
          <p14:tracePt t="51725" x="1674813" y="3749675"/>
          <p14:tracePt t="51730" x="1674813" y="3743325"/>
          <p14:tracePt t="51734" x="1681163" y="3738563"/>
          <p14:tracePt t="51737" x="1681163" y="3732213"/>
          <p14:tracePt t="51738" x="1681163" y="3725863"/>
          <p14:tracePt t="51741" x="1681163" y="3719513"/>
          <p14:tracePt t="51742" x="1685925" y="3719513"/>
          <p14:tracePt t="51746" x="1692275" y="3714750"/>
          <p14:tracePt t="51749" x="1692275" y="3708400"/>
          <p14:tracePt t="51749" x="1698625" y="3708400"/>
          <p14:tracePt t="51751" x="1698625" y="3702050"/>
          <p14:tracePt t="51753" x="1698625" y="3695700"/>
          <p14:tracePt t="51754" x="1704975" y="3695700"/>
          <p14:tracePt t="51756" x="1704975" y="3690938"/>
          <p14:tracePt t="51758" x="1709738" y="3690938"/>
          <p14:tracePt t="51761" x="1716088" y="3684588"/>
          <p14:tracePt t="51764" x="1722438" y="3684588"/>
          <p14:tracePt t="51764" x="1722438" y="3678238"/>
          <p14:tracePt t="51765" x="1722438" y="3671888"/>
          <p14:tracePt t="51766" x="1728788" y="3671888"/>
          <p14:tracePt t="51770" x="1733550" y="3665538"/>
          <p14:tracePt t="51772" x="1739900" y="3665538"/>
          <p14:tracePt t="51774" x="1746250" y="3660775"/>
          <p14:tracePt t="51775" x="1752600" y="3660775"/>
          <p14:tracePt t="51777" x="1752600" y="3654425"/>
          <p14:tracePt t="51778" x="1758950" y="3654425"/>
          <p14:tracePt t="51779" x="1763713" y="3648075"/>
          <p14:tracePt t="51781" x="1770063" y="3648075"/>
          <p14:tracePt t="51782" x="1776413" y="3648075"/>
          <p14:tracePt t="51783" x="1776413" y="3641725"/>
          <p14:tracePt t="51784" x="1782763" y="3641725"/>
          <p14:tracePt t="51786" x="1787525" y="3641725"/>
          <p14:tracePt t="51787" x="1793875" y="3641725"/>
          <p14:tracePt t="51788" x="1793875" y="3636963"/>
          <p14:tracePt t="51789" x="1800225" y="3636963"/>
          <p14:tracePt t="51790" x="1806575" y="3636963"/>
          <p14:tracePt t="51791" x="1811338" y="3630613"/>
          <p14:tracePt t="51793" x="1817688" y="3630613"/>
          <p14:tracePt t="51794" x="1824038" y="3630613"/>
          <p14:tracePt t="51795" x="1830388" y="3630613"/>
          <p14:tracePt t="51796" x="1836738" y="3630613"/>
          <p14:tracePt t="51798" x="1847850" y="3630613"/>
          <p14:tracePt t="51799" x="1854200" y="3630613"/>
          <p14:tracePt t="51801" x="1865313" y="3624263"/>
          <p14:tracePt t="51802" x="1878013" y="3624263"/>
          <p14:tracePt t="51803" x="1884363" y="3624263"/>
          <p14:tracePt t="51805" x="1895475" y="3624263"/>
          <p14:tracePt t="51808" x="1901825" y="3624263"/>
          <p14:tracePt t="51808" x="1908175" y="3624263"/>
          <p14:tracePt t="51809" x="1912938" y="3624263"/>
          <p14:tracePt t="51811" x="1919288" y="3624263"/>
          <p14:tracePt t="51812" x="1925638" y="3624263"/>
          <p14:tracePt t="51813" x="1931988" y="3624263"/>
          <p14:tracePt t="51814" x="1938338" y="3624263"/>
          <p14:tracePt t="51815" x="1943100" y="3624263"/>
          <p14:tracePt t="51816" x="1949450" y="3624263"/>
          <p14:tracePt t="51817" x="1955800" y="3624263"/>
          <p14:tracePt t="51819" x="1962150" y="3624263"/>
          <p14:tracePt t="51820" x="1966913" y="3624263"/>
          <p14:tracePt t="51821" x="1973263" y="3624263"/>
          <p14:tracePt t="51822" x="1979613" y="3624263"/>
          <p14:tracePt t="51824" x="1985963" y="3624263"/>
          <p14:tracePt t="51827" x="1997075" y="3624263"/>
          <p14:tracePt t="51829" x="2003425" y="3624263"/>
          <p14:tracePt t="51831" x="2009775" y="3624263"/>
          <p14:tracePt t="51832" x="2016125" y="3624263"/>
          <p14:tracePt t="51833" x="2020888" y="3630613"/>
          <p14:tracePt t="51835" x="2027238" y="3636963"/>
          <p14:tracePt t="51838" x="2033588" y="3636963"/>
          <p14:tracePt t="51840" x="2039938" y="3636963"/>
          <p14:tracePt t="51840" x="2044700" y="3641725"/>
          <p14:tracePt t="51843" x="2051050" y="3641725"/>
          <p14:tracePt t="51844" x="2057400" y="3648075"/>
          <p14:tracePt t="51845" x="2063750" y="3648075"/>
          <p14:tracePt t="51846" x="2068513" y="3648075"/>
          <p14:tracePt t="51847" x="2068513" y="3654425"/>
          <p14:tracePt t="51848" x="2074863" y="3654425"/>
          <p14:tracePt t="51849" x="2074863" y="3660775"/>
          <p14:tracePt t="51850" x="2081213" y="3660775"/>
          <p14:tracePt t="51851" x="2081213" y="3665538"/>
          <p14:tracePt t="51864" x="2146300" y="3690938"/>
          <p14:tracePt t="51865" x="2159000" y="3702050"/>
          <p14:tracePt t="51867" x="2170113" y="3702050"/>
          <p14:tracePt t="51868" x="2176463" y="3708400"/>
          <p14:tracePt t="51869" x="2189163" y="3714750"/>
          <p14:tracePt t="51870" x="2195513" y="3719513"/>
          <p14:tracePt t="51871" x="2206625" y="3725863"/>
          <p14:tracePt t="51872" x="2212975" y="3732213"/>
          <p14:tracePt t="51873" x="2219325" y="3738563"/>
          <p14:tracePt t="51874" x="2230438" y="3738563"/>
          <p14:tracePt t="51875" x="2243138" y="3743325"/>
          <p14:tracePt t="51877" x="2243138" y="3749675"/>
          <p14:tracePt t="51877" x="2254250" y="3749675"/>
          <p14:tracePt t="51879" x="2273300" y="3762375"/>
          <p14:tracePt t="51880" x="2284413" y="3767138"/>
          <p14:tracePt t="51881" x="2290763" y="3773488"/>
          <p14:tracePt t="51882" x="2301875" y="3779838"/>
          <p14:tracePt t="51883" x="2314575" y="3786188"/>
          <p14:tracePt t="51884" x="2320925" y="3792538"/>
          <p14:tracePt t="51885" x="2325688" y="3792538"/>
          <p14:tracePt t="51886" x="2338388" y="3797300"/>
          <p14:tracePt t="51887" x="2349500" y="3803650"/>
          <p14:tracePt t="51888" x="2362200" y="3810000"/>
          <p14:tracePt t="51889" x="2368550" y="3816350"/>
          <p14:tracePt t="51890" x="2386013" y="3821113"/>
          <p14:tracePt t="51891" x="2392363" y="3821113"/>
          <p14:tracePt t="51893" x="2403475" y="3833813"/>
          <p14:tracePt t="51894" x="2416175" y="3840163"/>
          <p14:tracePt t="51895" x="2427288" y="3844925"/>
          <p14:tracePt t="51896" x="2433638" y="3851275"/>
          <p14:tracePt t="51897" x="2446338" y="3851275"/>
          <p14:tracePt t="51898" x="2457450" y="3863975"/>
          <p14:tracePt t="51898" x="2470150" y="3870325"/>
          <p14:tracePt t="51899" x="2481263" y="3875088"/>
          <p14:tracePt t="51900" x="2493963" y="3881438"/>
          <p14:tracePt t="51901" x="2505075" y="3887788"/>
          <p14:tracePt t="51902" x="2517775" y="3894138"/>
          <p14:tracePt t="51903" x="2530475" y="3898900"/>
          <p14:tracePt t="51904" x="2541588" y="3905250"/>
          <p14:tracePt t="51905" x="2554288" y="3911600"/>
          <p14:tracePt t="51906" x="2559050" y="3917950"/>
          <p14:tracePt t="51907" x="2578100" y="3922713"/>
          <p14:tracePt t="51908" x="2589213" y="3929063"/>
          <p14:tracePt t="51909" x="2595563" y="3935413"/>
          <p14:tracePt t="51911" x="2606675" y="3941763"/>
          <p14:tracePt t="51912" x="2625725" y="3948113"/>
          <p14:tracePt t="51913" x="2632075" y="3952875"/>
          <p14:tracePt t="51914" x="2643188" y="3959225"/>
          <p14:tracePt t="51915" x="2655888" y="3965575"/>
          <p14:tracePt t="51916" x="2673350" y="3971925"/>
          <p14:tracePt t="51916" x="2684463" y="3976688"/>
          <p14:tracePt t="51917" x="2690813" y="3983038"/>
          <p14:tracePt t="51918" x="2703513" y="3989388"/>
          <p14:tracePt t="51919" x="2720975" y="3995738"/>
          <p14:tracePt t="51921" x="2733675" y="3995738"/>
          <p14:tracePt t="51922" x="2744788" y="4000500"/>
          <p14:tracePt t="51923" x="2768600" y="4013200"/>
          <p14:tracePt t="51924" x="2787650" y="4019550"/>
          <p14:tracePt t="51926" x="2798763" y="4024313"/>
          <p14:tracePt t="51927" x="2811463" y="4030663"/>
          <p14:tracePt t="51928" x="2835275" y="4030663"/>
          <p14:tracePt t="51929" x="2846388" y="4037013"/>
          <p14:tracePt t="51931" x="2859088" y="4043363"/>
          <p14:tracePt t="51933" x="2882900" y="4049713"/>
          <p14:tracePt t="51934" x="2894013" y="4054475"/>
          <p14:tracePt t="51935" x="2906713" y="4060825"/>
          <p14:tracePt t="51936" x="2913063" y="4060825"/>
          <p14:tracePt t="51936" x="2924175" y="4060825"/>
          <p14:tracePt t="51937" x="2941638" y="4067175"/>
          <p14:tracePt t="51938" x="2954338" y="4067175"/>
          <p14:tracePt t="51939" x="2967038" y="4073525"/>
          <p14:tracePt t="51940" x="2978150" y="4073525"/>
          <p14:tracePt t="51941" x="2984500" y="4078288"/>
          <p14:tracePt t="51942" x="3001963" y="4078288"/>
          <p14:tracePt t="51944" x="3014663" y="4078288"/>
          <p14:tracePt t="51945" x="3025775" y="4078288"/>
          <p14:tracePt t="51946" x="3038475" y="4078288"/>
          <p14:tracePt t="51947" x="3055938" y="4084638"/>
          <p14:tracePt t="51948" x="3073400" y="4090988"/>
          <p14:tracePt t="51949" x="3086100" y="4090988"/>
          <p14:tracePt t="51950" x="3092450" y="4090988"/>
          <p14:tracePt t="51951" x="3103563" y="4090988"/>
          <p14:tracePt t="51952" x="3116263" y="4090988"/>
          <p14:tracePt t="51953" x="3133725" y="4090988"/>
          <p14:tracePt t="51954" x="3146425" y="4097338"/>
          <p14:tracePt t="51955" x="3151188" y="4097338"/>
          <p14:tracePt t="51956" x="3163888" y="4097338"/>
          <p14:tracePt t="51957" x="3175000" y="4102100"/>
          <p14:tracePt t="51958" x="3194050" y="4102100"/>
          <p14:tracePt t="51959" x="3205163" y="4102100"/>
          <p14:tracePt t="51961" x="3217863" y="4102100"/>
          <p14:tracePt t="51962" x="3228975" y="4108450"/>
          <p14:tracePt t="51963" x="3235325" y="4108450"/>
          <p14:tracePt t="51964" x="3248025" y="4108450"/>
          <p14:tracePt t="51964" x="3252788" y="4108450"/>
          <p14:tracePt t="51965" x="3259138" y="4108450"/>
          <p14:tracePt t="51966" x="3271838" y="4108450"/>
          <p14:tracePt t="51967" x="3282950" y="4108450"/>
          <p14:tracePt t="51968" x="3300413" y="4108450"/>
          <p14:tracePt t="51969" x="3313113" y="4108450"/>
          <p14:tracePt t="51970" x="3330575" y="4108450"/>
          <p14:tracePt t="51971" x="3343275" y="4114800"/>
          <p14:tracePt t="51972" x="3360738" y="4114800"/>
          <p14:tracePt t="51973" x="3378200" y="4114800"/>
          <p14:tracePt t="51974" x="3397250" y="4121150"/>
          <p14:tracePt t="51975" x="3408363" y="4121150"/>
          <p14:tracePt t="51977" x="3444875" y="4127500"/>
          <p14:tracePt t="51978" x="3462338" y="4127500"/>
          <p14:tracePt t="51979" x="3479800" y="4127500"/>
          <p14:tracePt t="51980" x="3505200" y="4132263"/>
          <p14:tracePt t="51981" x="3522663" y="4132263"/>
          <p14:tracePt t="51983" x="3546475" y="4132263"/>
          <p14:tracePt t="51984" x="3563938" y="4138613"/>
          <p14:tracePt t="51985" x="3587750" y="4138613"/>
          <p14:tracePt t="51986" x="3641725" y="4144963"/>
          <p14:tracePt t="51987" x="3660775" y="4151313"/>
          <p14:tracePt t="51988" x="3684588" y="4151313"/>
          <p14:tracePt t="51989" x="3713163" y="4151313"/>
          <p14:tracePt t="51990" x="3736975" y="4151313"/>
          <p14:tracePt t="51991" x="3762375" y="4156075"/>
          <p14:tracePt t="51992" x="3786188" y="4156075"/>
          <p14:tracePt t="51994" x="3810000" y="4162425"/>
          <p14:tracePt t="51995" x="3840163" y="4162425"/>
          <p14:tracePt t="51996" x="3863975" y="4168775"/>
          <p14:tracePt t="51996" x="3887788" y="4168775"/>
          <p14:tracePt t="51997" x="3911600" y="4168775"/>
          <p14:tracePt t="51998" x="3946525" y="4175125"/>
          <p14:tracePt t="51999" x="3970338" y="4175125"/>
          <p14:tracePt t="52000" x="4000500" y="4175125"/>
          <p14:tracePt t="52001" x="4024313" y="4175125"/>
          <p14:tracePt t="52002" x="4060825" y="4179888"/>
          <p14:tracePt t="52003" x="4090988" y="4179888"/>
          <p14:tracePt t="52004" x="4125913" y="4179888"/>
          <p14:tracePt t="52005" x="4156075" y="4179888"/>
          <p14:tracePt t="52006" x="4192588" y="4179888"/>
          <p14:tracePt t="52007" x="4222750" y="4179888"/>
          <p14:tracePt t="52008" x="4257675" y="4179888"/>
          <p14:tracePt t="52009" x="4287838" y="4179888"/>
          <p14:tracePt t="52011" x="4318000" y="4179888"/>
          <p14:tracePt t="52012" x="4352925" y="4179888"/>
          <p14:tracePt t="52013" x="4383088" y="4179888"/>
          <p14:tracePt t="52013" x="4419600" y="4179888"/>
          <p14:tracePt t="52014" x="4449763" y="4179888"/>
          <p14:tracePt t="52015" x="4484688" y="4179888"/>
          <p14:tracePt t="52016" x="4514850" y="4179888"/>
          <p14:tracePt t="52017" x="4551363" y="4179888"/>
          <p14:tracePt t="52018" x="4586288" y="4179888"/>
          <p14:tracePt t="52019" x="4622800" y="4175125"/>
          <p14:tracePt t="52020" x="4659313" y="4168775"/>
          <p14:tracePt t="52021" x="4694238" y="4168775"/>
          <p14:tracePt t="52022" x="4730750" y="4162425"/>
          <p14:tracePt t="52023" x="4760913" y="4162425"/>
          <p14:tracePt t="52024" x="4795838" y="4156075"/>
          <p14:tracePt t="52025" x="4832350" y="4151313"/>
          <p14:tracePt t="52027" x="4903788" y="4138613"/>
          <p14:tracePt t="52028" x="4933950" y="4138613"/>
          <p14:tracePt t="52029" x="4975225" y="4132263"/>
          <p14:tracePt t="52030" x="5011738" y="4132263"/>
          <p14:tracePt t="52031" x="5046663" y="4127500"/>
          <p14:tracePt t="52032" x="5083175" y="4121150"/>
          <p14:tracePt t="52033" x="5119688" y="4114800"/>
          <p14:tracePt t="52034" x="5154613" y="4108450"/>
          <p14:tracePt t="52035" x="5184775" y="4102100"/>
          <p14:tracePt t="52036" x="5221288" y="4097338"/>
          <p14:tracePt t="52037" x="5245100" y="4090988"/>
          <p14:tracePt t="52038" x="5280025" y="4084638"/>
          <p14:tracePt t="52039" x="5303838" y="4078288"/>
          <p14:tracePt t="52040" x="5329238" y="4073525"/>
          <p14:tracePt t="52041" x="5357813" y="4067175"/>
          <p14:tracePt t="52042" x="5381625" y="4067175"/>
          <p14:tracePt t="52044" x="5407025" y="4060825"/>
          <p14:tracePt t="52045" x="5435600" y="4054475"/>
          <p14:tracePt t="52047" x="5478463" y="4043363"/>
          <p14:tracePt t="52048" x="5513388" y="4037013"/>
          <p14:tracePt t="52050" x="5537200" y="4030663"/>
          <p14:tracePt t="52051" x="5556250" y="4024313"/>
          <p14:tracePt t="52052" x="5591175" y="4019550"/>
          <p14:tracePt t="52053" x="5610225" y="4013200"/>
          <p14:tracePt t="52054" x="5621338" y="4006850"/>
          <p14:tracePt t="52055" x="5638800" y="4000500"/>
          <p14:tracePt t="52056" x="5651500" y="4000500"/>
          <p14:tracePt t="52057" x="5668963" y="3995738"/>
          <p14:tracePt t="52058" x="5681663" y="3989388"/>
          <p14:tracePt t="52059" x="5692775" y="3983038"/>
          <p14:tracePt t="52061" x="5705475" y="3983038"/>
          <p14:tracePt t="52061" x="5716588" y="3976688"/>
          <p14:tracePt t="52063" x="5735638" y="3971925"/>
          <p14:tracePt t="52064" x="5753100" y="3965575"/>
          <p14:tracePt t="52065" x="5759450" y="3965575"/>
          <p14:tracePt t="52066" x="5770563" y="3959225"/>
          <p14:tracePt t="52067" x="5776913" y="3952875"/>
          <p14:tracePt t="52068" x="5783263" y="3952875"/>
          <p14:tracePt t="52069" x="5789613" y="3952875"/>
          <p14:tracePt t="52070" x="5794375" y="3948113"/>
          <p14:tracePt t="52071" x="5800725" y="3948113"/>
          <p14:tracePt t="52073" x="5807075" y="3941763"/>
          <p14:tracePt t="52074" x="5813425" y="3935413"/>
          <p14:tracePt t="52077" x="5818188" y="3929063"/>
          <p14:tracePt t="52083" x="5818188" y="3922713"/>
          <p14:tracePt t="52085" x="5824538" y="3922713"/>
          <p14:tracePt t="52093" x="5824538" y="3917950"/>
          <p14:tracePt t="52097" x="5824538" y="3911600"/>
          <p14:tracePt t="52108" x="5824538" y="3905250"/>
          <p14:tracePt t="52112" x="5818188" y="3905250"/>
          <p14:tracePt t="52116" x="5807075" y="3898900"/>
          <p14:tracePt t="52121" x="5800725" y="3898900"/>
          <p14:tracePt t="52122" x="5800725" y="3894138"/>
          <p14:tracePt t="52125" x="5794375" y="3894138"/>
          <p14:tracePt t="52129" x="5789613" y="3894138"/>
          <p14:tracePt t="52131" x="5789613" y="3887788"/>
          <p14:tracePt t="52131" x="5783263" y="3887788"/>
          <p14:tracePt t="52141" x="5776913" y="3887788"/>
          <p14:tracePt t="52166" x="5770563" y="3887788"/>
          <p14:tracePt t="52171" x="5770563" y="3881438"/>
          <p14:tracePt t="52189" x="5765800" y="3875088"/>
          <p14:tracePt t="52194" x="5765800" y="3870325"/>
          <p14:tracePt t="52197" x="5759450" y="3863975"/>
          <p14:tracePt t="52202" x="5759450" y="3857625"/>
          <p14:tracePt t="52207" x="5753100" y="3851275"/>
          <p14:tracePt t="52212" x="5753100" y="3844925"/>
          <p14:tracePt t="52214" x="5746750" y="3840163"/>
          <p14:tracePt t="52218" x="5746750" y="3833813"/>
          <p14:tracePt t="52221" x="5740400" y="3833813"/>
          <p14:tracePt t="52224" x="5740400" y="3827463"/>
          <p14:tracePt t="52226" x="5735638" y="3827463"/>
          <p14:tracePt t="52232" x="5735638" y="3821113"/>
          <p14:tracePt t="52234" x="5729288" y="3816350"/>
          <p14:tracePt t="52242" x="5722938" y="3810000"/>
          <p14:tracePt t="52250" x="5722938" y="3803650"/>
          <p14:tracePt t="52256" x="5716588" y="3803650"/>
          <p14:tracePt t="52269" x="5716588" y="3797300"/>
          <p14:tracePt t="52291" x="5711825" y="3797300"/>
          <p14:tracePt t="52307" x="5705475" y="3797300"/>
          <p14:tracePt t="52347" x="5699125" y="3797300"/>
          <p14:tracePt t="52478" x="5692775" y="3797300"/>
          <p14:tracePt t="52512" x="5688013" y="3803650"/>
          <p14:tracePt t="52524" x="5681663" y="3803650"/>
          <p14:tracePt t="52542" x="5675313" y="3803650"/>
          <p14:tracePt t="52569" x="5675313" y="3810000"/>
          <p14:tracePt t="52598" x="5668963" y="3810000"/>
          <p14:tracePt t="52601" x="5668963" y="3816350"/>
          <p14:tracePt t="52626" x="5668963" y="3821113"/>
          <p14:tracePt t="52641" x="5664200" y="3821113"/>
          <p14:tracePt t="52762" x="5657850" y="3821113"/>
          <p14:tracePt t="52768" x="5657850" y="3827463"/>
          <p14:tracePt t="52777" x="5651500" y="3827463"/>
          <p14:tracePt t="52786" x="5651500" y="3833813"/>
          <p14:tracePt t="52802" x="5645150" y="3840163"/>
          <p14:tracePt t="52814" x="5645150" y="3844925"/>
          <p14:tracePt t="52874" x="5638800" y="3851275"/>
          <p14:tracePt t="52878" x="5634038" y="3851275"/>
          <p14:tracePt t="52892" x="5627688" y="3851275"/>
          <p14:tracePt t="52896" x="5627688" y="3857625"/>
          <p14:tracePt t="52901" x="5621338" y="3857625"/>
          <p14:tracePt t="52908" x="5614988" y="3857625"/>
          <p14:tracePt t="52912" x="5610225" y="3863975"/>
          <p14:tracePt t="52917" x="5603875" y="3870325"/>
          <p14:tracePt t="52926" x="5597525" y="3870325"/>
          <p14:tracePt t="52932" x="5591175" y="3870325"/>
          <p14:tracePt t="52934" x="5586413" y="3870325"/>
          <p14:tracePt t="52939" x="5586413" y="3875088"/>
          <p14:tracePt t="52942" x="5580063" y="3875088"/>
          <p14:tracePt t="52946" x="5573713" y="3875088"/>
          <p14:tracePt t="52950" x="5573713" y="3881438"/>
          <p14:tracePt t="52952" x="5567363" y="3881438"/>
          <p14:tracePt t="52955" x="5561013" y="3881438"/>
          <p14:tracePt t="52960" x="5556250" y="3881438"/>
          <p14:tracePt t="52964" x="5556250" y="3887788"/>
          <p14:tracePt t="52966" x="5549900" y="3894138"/>
          <p14:tracePt t="52969" x="5543550" y="3894138"/>
          <p14:tracePt t="52971" x="5537200" y="3894138"/>
          <p14:tracePt t="52974" x="5537200" y="3898900"/>
          <p14:tracePt t="52976" x="5532438" y="3898900"/>
          <p14:tracePt t="52983" x="5526088" y="3905250"/>
          <p14:tracePt t="52986" x="5519738" y="3905250"/>
          <p14:tracePt t="52989" x="5513388" y="3911600"/>
          <p14:tracePt t="52991" x="5508625" y="3917950"/>
          <p14:tracePt t="52993" x="5502275" y="3917950"/>
          <p14:tracePt t="52996" x="5495925" y="3922713"/>
          <p14:tracePt t="52998" x="5489575" y="3922713"/>
          <p14:tracePt t="53000" x="5483225" y="3929063"/>
          <p14:tracePt t="53002" x="5478463" y="3929063"/>
          <p14:tracePt t="53005" x="5472113" y="3935413"/>
          <p14:tracePt t="53007" x="5465763" y="3941763"/>
          <p14:tracePt t="53010" x="5459413" y="3941763"/>
          <p14:tracePt t="53013" x="5454650" y="3948113"/>
          <p14:tracePt t="53019" x="5435600" y="3959225"/>
          <p14:tracePt t="53021" x="5430838" y="3959225"/>
          <p14:tracePt t="53023" x="5424488" y="3965575"/>
          <p14:tracePt t="53026" x="5418138" y="3971925"/>
          <p14:tracePt t="53027" x="5411788" y="3971925"/>
          <p14:tracePt t="53030" x="5407025" y="3971925"/>
          <p14:tracePt t="53030" x="5407025" y="3976688"/>
          <p14:tracePt t="53032" x="5400675" y="3976688"/>
          <p14:tracePt t="53036" x="5394325" y="3983038"/>
          <p14:tracePt t="53036" x="5387975" y="3983038"/>
          <p14:tracePt t="53039" x="5381625" y="3983038"/>
          <p14:tracePt t="53041" x="5381625" y="3989388"/>
          <p14:tracePt t="53042" x="5376863" y="3989388"/>
          <p14:tracePt t="53045" x="5370513" y="3995738"/>
          <p14:tracePt t="53046" x="5364163" y="3995738"/>
          <p14:tracePt t="53048" x="5357813" y="3995738"/>
          <p14:tracePt t="53048" x="5357813" y="4000500"/>
          <p14:tracePt t="53049" x="5353050" y="4000500"/>
          <p14:tracePt t="53051" x="5346700" y="4000500"/>
          <p14:tracePt t="53052" x="5340350" y="4006850"/>
          <p14:tracePt t="53055" x="5334000" y="4006850"/>
          <p14:tracePt t="53056" x="5329238" y="4013200"/>
          <p14:tracePt t="53058" x="5322888" y="4019550"/>
          <p14:tracePt t="53059" x="5316538" y="4019550"/>
          <p14:tracePt t="53062" x="5310188" y="4019550"/>
          <p14:tracePt t="53063" x="5303838" y="4024313"/>
          <p14:tracePt t="53064" x="5299075" y="4024313"/>
          <p14:tracePt t="53065" x="5292725" y="4024313"/>
          <p14:tracePt t="53066" x="5292725" y="4030663"/>
          <p14:tracePt t="53067" x="5286375" y="4030663"/>
          <p14:tracePt t="53068" x="5280025" y="4037013"/>
          <p14:tracePt t="53069" x="5275263" y="4037013"/>
          <p14:tracePt t="53070" x="5268913" y="4037013"/>
          <p14:tracePt t="53071" x="5268913" y="4043363"/>
          <p14:tracePt t="53072" x="5262563" y="4043363"/>
          <p14:tracePt t="53073" x="5256213" y="4043363"/>
          <p14:tracePt t="53074" x="5251450" y="4043363"/>
          <p14:tracePt t="53075" x="5245100" y="4049713"/>
          <p14:tracePt t="53077" x="5238750" y="4054475"/>
          <p14:tracePt t="53079" x="5227638" y="4054475"/>
          <p14:tracePt t="53081" x="5214938" y="4060825"/>
          <p14:tracePt t="53082" x="5208588" y="4067175"/>
          <p14:tracePt t="53083" x="5197475" y="4067175"/>
          <p14:tracePt t="53084" x="5191125" y="4067175"/>
          <p14:tracePt t="53085" x="5184775" y="4073525"/>
          <p14:tracePt t="53085" x="5173663" y="4078288"/>
          <p14:tracePt t="53086" x="5167313" y="4078288"/>
          <p14:tracePt t="53087" x="5160963" y="4078288"/>
          <p14:tracePt t="53088" x="5149850" y="4078288"/>
          <p14:tracePt t="53089" x="5143500" y="4084638"/>
          <p14:tracePt t="53090" x="5137150" y="4084638"/>
          <p14:tracePt t="53091" x="5124450" y="4090988"/>
          <p14:tracePt t="53093" x="5113338" y="4090988"/>
          <p14:tracePt t="53095" x="5106988" y="4090988"/>
          <p14:tracePt t="53096" x="5100638" y="4090988"/>
          <p14:tracePt t="53097" x="5095875" y="4097338"/>
          <p14:tracePt t="53098" x="5089525" y="4097338"/>
          <p14:tracePt t="53098" x="5083175" y="4097338"/>
          <p14:tracePt t="53099" x="5076825" y="4097338"/>
          <p14:tracePt t="53100" x="5072063" y="4097338"/>
          <p14:tracePt t="53101" x="5065713" y="4097338"/>
          <p14:tracePt t="53102" x="5059363" y="4097338"/>
          <p14:tracePt t="53103" x="5053013" y="4097338"/>
          <p14:tracePt t="53104" x="5046663" y="4097338"/>
          <p14:tracePt t="53106" x="5041900" y="4097338"/>
          <p14:tracePt t="53107" x="5035550" y="4097338"/>
          <p14:tracePt t="53108" x="5029200" y="4097338"/>
          <p14:tracePt t="53109" x="5022850" y="4097338"/>
          <p14:tracePt t="53112" x="5018088" y="4097338"/>
          <p14:tracePt t="53113" x="5005388" y="4097338"/>
          <p14:tracePt t="53115" x="4999038" y="4097338"/>
          <p14:tracePt t="53117" x="4994275" y="4097338"/>
          <p14:tracePt t="53118" x="4987925" y="4097338"/>
          <p14:tracePt t="53120" x="4981575" y="4097338"/>
          <p14:tracePt t="53121" x="4975225" y="4097338"/>
          <p14:tracePt t="53125" x="4970463" y="4097338"/>
          <p14:tracePt t="53125" x="4964113" y="4097338"/>
          <p14:tracePt t="53128" x="4957763" y="4090988"/>
          <p14:tracePt t="53129" x="4951413" y="4090988"/>
          <p14:tracePt t="53130" x="4945063" y="4090988"/>
          <p14:tracePt t="53132" x="4940300" y="4090988"/>
          <p14:tracePt t="53133" x="4933950" y="4090988"/>
          <p14:tracePt t="53135" x="4921250" y="4090988"/>
          <p14:tracePt t="53136" x="4921250" y="4084638"/>
          <p14:tracePt t="53137" x="4916488" y="4084638"/>
          <p14:tracePt t="53140" x="4910138" y="4084638"/>
          <p14:tracePt t="53142" x="4903788" y="4084638"/>
          <p14:tracePt t="53143" x="4897438" y="4084638"/>
          <p14:tracePt t="53144" x="4897438" y="4078288"/>
          <p14:tracePt t="53145" x="4886325" y="4078288"/>
          <p14:tracePt t="53147" x="4879975" y="4078288"/>
          <p14:tracePt t="53148" x="4873625" y="4078288"/>
          <p14:tracePt t="53150" x="4867275" y="4078288"/>
          <p14:tracePt t="53152" x="4867275" y="4073525"/>
          <p14:tracePt t="53153" x="4862513" y="4073525"/>
          <p14:tracePt t="53155" x="4856163" y="4073525"/>
          <p14:tracePt t="53156" x="4849813" y="4073525"/>
          <p14:tracePt t="53157" x="4849813" y="4067175"/>
          <p14:tracePt t="53159" x="4843463" y="4067175"/>
          <p14:tracePt t="53162" x="4843463" y="4060825"/>
          <p14:tracePt t="53163" x="4838700" y="4060825"/>
          <p14:tracePt t="53164" x="4838700" y="4054475"/>
          <p14:tracePt t="53165" x="4832350" y="4054475"/>
          <p14:tracePt t="53166" x="4832350" y="4049713"/>
          <p14:tracePt t="53167" x="4826000" y="4049713"/>
          <p14:tracePt t="53169" x="4826000" y="4043363"/>
          <p14:tracePt t="53172" x="4826000" y="4037013"/>
          <p14:tracePt t="53174" x="4819650" y="4030663"/>
          <p14:tracePt t="53178" x="4819650" y="4024313"/>
          <p14:tracePt t="53183" x="4819650" y="4019550"/>
          <p14:tracePt t="53185" x="4814888" y="4019550"/>
          <p14:tracePt t="53188" x="4814888" y="4013200"/>
          <p14:tracePt t="53192" x="4814888" y="4006850"/>
          <p14:tracePt t="53197" x="4808538" y="4006850"/>
          <p14:tracePt t="53200" x="4802188" y="4006850"/>
          <p14:tracePt t="53207" x="4802188" y="4013200"/>
          <p14:tracePt t="53210" x="4802188" y="4019550"/>
          <p14:tracePt t="53212" x="4795838" y="4019550"/>
          <p14:tracePt t="53213" x="4795838" y="4024313"/>
          <p14:tracePt t="53214" x="4795838" y="4030663"/>
          <p14:tracePt t="53215" x="4795838" y="4037013"/>
          <p14:tracePt t="53217" x="4791075" y="4037013"/>
          <p14:tracePt t="53218" x="4791075" y="4043363"/>
          <p14:tracePt t="53224" x="4784725" y="4049713"/>
          <p14:tracePt t="53226" x="4778375" y="4049713"/>
          <p14:tracePt t="53226" x="4778375" y="4054475"/>
          <p14:tracePt t="53227" x="4778375" y="4060825"/>
          <p14:tracePt t="53230" x="4778375" y="4067175"/>
          <p14:tracePt t="53231" x="4778375" y="4073525"/>
          <p14:tracePt t="53233" x="4778375" y="4084638"/>
          <p14:tracePt t="53237" x="4778375" y="4090988"/>
          <p14:tracePt t="53238" x="4784725" y="4097338"/>
          <p14:tracePt t="53239" x="4791075" y="4102100"/>
          <p14:tracePt t="53240" x="4795838" y="4102100"/>
          <p14:tracePt t="53241" x="4802188" y="4102100"/>
          <p14:tracePt t="53242" x="4802188" y="4108450"/>
          <p14:tracePt t="53243" x="4814888" y="4108450"/>
          <p14:tracePt t="53243" x="4826000" y="4114800"/>
          <p14:tracePt t="53245" x="4849813" y="4132263"/>
          <p14:tracePt t="53246" x="4862513" y="4138613"/>
          <p14:tracePt t="53463" x="4838700" y="4138613"/>
          <p14:tracePt t="53468" x="4826000" y="4138613"/>
          <p14:tracePt t="53479" x="4687888" y="4132263"/>
          <p14:tracePt t="53485" x="4527550" y="4102100"/>
          <p14:tracePt t="53490" x="4467225" y="4090988"/>
          <p14:tracePt t="53497" x="4443413" y="4078288"/>
          <p14:tracePt t="53504" x="4456113" y="4073525"/>
          <p14:tracePt t="53510" x="4473575" y="4073525"/>
          <p14:tracePt t="53513" x="4479925" y="4073525"/>
          <p14:tracePt t="53516" x="4484688" y="4073525"/>
          <p14:tracePt t="53518" x="4491038" y="4073525"/>
          <p14:tracePt t="53523" x="4491038" y="4078288"/>
          <p14:tracePt t="53528" x="4484688" y="4078288"/>
          <p14:tracePt t="53540" x="4479925" y="4073525"/>
          <p14:tracePt t="53543" x="4473575" y="4067175"/>
          <p14:tracePt t="53545" x="4473575" y="4060825"/>
          <p14:tracePt t="53549" x="4473575" y="4054475"/>
          <p14:tracePt t="53551" x="4473575" y="4049713"/>
          <p14:tracePt t="53553" x="4467225" y="4049713"/>
          <p14:tracePt t="53555" x="4467225" y="4043363"/>
          <p14:tracePt t="53557" x="4467225" y="4037013"/>
          <p14:tracePt t="53560" x="4460875" y="4030663"/>
          <p14:tracePt t="53565" x="4460875" y="4024313"/>
          <p14:tracePt t="53568" x="4460875" y="4019550"/>
          <p14:tracePt t="53571" x="4460875" y="4013200"/>
          <p14:tracePt t="53575" x="4456113" y="4013200"/>
          <p14:tracePt t="53576" x="4456113" y="4006850"/>
          <p14:tracePt t="53581" x="4449763" y="4000500"/>
          <p14:tracePt t="53585" x="4437063" y="3995738"/>
          <p14:tracePt t="53592" x="4430713" y="3989388"/>
          <p14:tracePt t="53594" x="4425950" y="3989388"/>
          <p14:tracePt t="53596" x="4419600" y="3983038"/>
          <p14:tracePt t="53598" x="4413250" y="3983038"/>
          <p14:tracePt t="53600" x="4406900" y="3983038"/>
          <p14:tracePt t="53602" x="4402138" y="3983038"/>
          <p14:tracePt t="53603" x="4402138" y="3976688"/>
          <p14:tracePt t="53605" x="4395788" y="3976688"/>
          <p14:tracePt t="53606" x="4389438" y="3976688"/>
          <p14:tracePt t="53608" x="4383088" y="3976688"/>
          <p14:tracePt t="53610" x="4378325" y="3976688"/>
          <p14:tracePt t="53612" x="4371975" y="3976688"/>
          <p14:tracePt t="53614" x="4365625" y="3976688"/>
          <p14:tracePt t="53615" x="4359275" y="3976688"/>
          <p14:tracePt t="53617" x="4352925" y="3976688"/>
          <p14:tracePt t="53619" x="4348163" y="3976688"/>
          <p14:tracePt t="53619" x="4341813" y="3976688"/>
          <p14:tracePt t="53622" x="4335463" y="3976688"/>
          <p14:tracePt t="53623" x="4324350" y="3976688"/>
          <p14:tracePt t="53626" x="4318000" y="3976688"/>
          <p14:tracePt t="53626" x="4311650" y="3976688"/>
          <p14:tracePt t="53629" x="4300538" y="3976688"/>
          <p14:tracePt t="53630" x="4294188" y="3976688"/>
          <p14:tracePt t="53631" x="4287838" y="3976688"/>
          <p14:tracePt t="53632" x="4281488" y="3976688"/>
          <p14:tracePt t="53634" x="4276725" y="3983038"/>
          <p14:tracePt t="53636" x="4264025" y="3983038"/>
          <p14:tracePt t="53637" x="4257675" y="3989388"/>
          <p14:tracePt t="53637" x="4251325" y="3989388"/>
          <p14:tracePt t="53639" x="4246563" y="3989388"/>
          <p14:tracePt t="53639" x="4240213" y="3989388"/>
          <p14:tracePt t="53641" x="4233863" y="3989388"/>
          <p14:tracePt t="53642" x="4227513" y="3995738"/>
          <p14:tracePt t="53643" x="4222750" y="3995738"/>
          <p14:tracePt t="53644" x="4216400" y="4000500"/>
          <p14:tracePt t="53645" x="4210050" y="4000500"/>
          <p14:tracePt t="53646" x="4192588" y="4000500"/>
          <p14:tracePt t="53647" x="4186238" y="4006850"/>
          <p14:tracePt t="53648" x="4179888" y="4006850"/>
          <p14:tracePt t="53649" x="4173538" y="4006850"/>
          <p14:tracePt t="53650" x="4173538" y="4013200"/>
          <p14:tracePt t="53652" x="4162425" y="4013200"/>
          <p14:tracePt t="53652" x="4156075" y="4013200"/>
          <p14:tracePt t="53653" x="4149725" y="4013200"/>
          <p14:tracePt t="53655" x="4138613" y="4019550"/>
          <p14:tracePt t="53656" x="4125913" y="4024313"/>
          <p14:tracePt t="53657" x="4121150" y="4024313"/>
          <p14:tracePt t="53658" x="4114800" y="4024313"/>
          <p14:tracePt t="53660" x="4108450" y="4024313"/>
          <p14:tracePt t="53661" x="4102100" y="4024313"/>
          <p14:tracePt t="53662" x="4097338" y="4030663"/>
          <p14:tracePt t="53663" x="4090988" y="4030663"/>
          <p14:tracePt t="53664" x="4078288" y="4037013"/>
          <p14:tracePt t="53665" x="4071938" y="4037013"/>
          <p14:tracePt t="53667" x="4060825" y="4037013"/>
          <p14:tracePt t="53669" x="4054475" y="4037013"/>
          <p14:tracePt t="53671" x="4048125" y="4043363"/>
          <p14:tracePt t="53672" x="4043363" y="4043363"/>
          <p14:tracePt t="53673" x="4037013" y="4043363"/>
          <p14:tracePt t="53677" x="4030663" y="4043363"/>
          <p14:tracePt t="53680" x="4024313" y="4049713"/>
          <p14:tracePt t="53681" x="4019550" y="4049713"/>
          <p14:tracePt t="53682" x="4013200" y="4049713"/>
          <p14:tracePt t="53686" x="4006850" y="4049713"/>
          <p14:tracePt t="53691" x="4000500" y="4049713"/>
          <p14:tracePt t="53693" x="3994150" y="4054475"/>
          <p14:tracePt t="53696" x="3989388" y="4054475"/>
          <p14:tracePt t="53698" x="3983038" y="4054475"/>
          <p14:tracePt t="53701" x="3976688" y="4054475"/>
          <p14:tracePt t="53704" x="3970338" y="4060825"/>
          <p14:tracePt t="53707" x="3965575" y="4060825"/>
          <p14:tracePt t="53710" x="3959225" y="4060825"/>
          <p14:tracePt t="53712" x="3952875" y="4060825"/>
          <p14:tracePt t="53715" x="3946525" y="4060825"/>
          <p14:tracePt t="53717" x="3941763" y="4060825"/>
          <p14:tracePt t="53719" x="3935413" y="4060825"/>
          <p14:tracePt t="53720" x="3929063" y="4060825"/>
          <p14:tracePt t="53721" x="3922713" y="4060825"/>
          <p14:tracePt t="53723" x="3916363" y="4060825"/>
          <p14:tracePt t="53724" x="3911600" y="4060825"/>
          <p14:tracePt t="53727" x="3905250" y="4060825"/>
          <p14:tracePt t="53729" x="3898900" y="4060825"/>
          <p14:tracePt t="53730" x="3892550" y="4060825"/>
          <p14:tracePt t="53731" x="3887788" y="4060825"/>
          <p14:tracePt t="53732" x="3881438" y="4060825"/>
          <p14:tracePt t="53735" x="3875088" y="4060825"/>
          <p14:tracePt t="53737" x="3868738" y="4060825"/>
          <p14:tracePt t="53738" x="3863975" y="4060825"/>
          <p14:tracePt t="53739" x="3857625" y="4060825"/>
          <p14:tracePt t="53741" x="3851275" y="4060825"/>
          <p14:tracePt t="53742" x="3844925" y="4060825"/>
          <p14:tracePt t="53744" x="3840163" y="4060825"/>
          <p14:tracePt t="53746" x="3833813" y="4060825"/>
          <p14:tracePt t="53747" x="3827463" y="4060825"/>
          <p14:tracePt t="53748" x="3821113" y="4060825"/>
          <p14:tracePt t="53749" x="3814763" y="4060825"/>
          <p14:tracePt t="53750" x="3810000" y="4060825"/>
          <p14:tracePt t="53752" x="3803650" y="4060825"/>
          <p14:tracePt t="53754" x="3790950" y="4060825"/>
          <p14:tracePt t="53756" x="3786188" y="4060825"/>
          <p14:tracePt t="53758" x="3779838" y="4060825"/>
          <p14:tracePt t="53760" x="3773488" y="4060825"/>
          <p14:tracePt t="53761" x="3767138" y="4060825"/>
          <p14:tracePt t="53763" x="3762375" y="4060825"/>
          <p14:tracePt t="53765" x="3749675" y="4060825"/>
          <p14:tracePt t="53766" x="3743325" y="4060825"/>
          <p14:tracePt t="53767" x="3736975" y="4060825"/>
          <p14:tracePt t="53768" x="3732213" y="4060825"/>
          <p14:tracePt t="53769" x="3725863" y="4060825"/>
          <p14:tracePt t="53770" x="3719513" y="4060825"/>
          <p14:tracePt t="53771" x="3713163" y="4060825"/>
          <p14:tracePt t="53772" x="3708400" y="4060825"/>
          <p14:tracePt t="53774" x="3695700" y="4060825"/>
          <p14:tracePt t="53775" x="3689350" y="4060825"/>
          <p14:tracePt t="53776" x="3684588" y="4060825"/>
          <p14:tracePt t="53777" x="3678238" y="4060825"/>
          <p14:tracePt t="53779" x="3671888" y="4060825"/>
          <p14:tracePt t="53781" x="3665538" y="4060825"/>
          <p14:tracePt t="53782" x="3654425" y="4060825"/>
          <p14:tracePt t="53785" x="3641725" y="4060825"/>
          <p14:tracePt t="53786" x="3635375" y="4060825"/>
          <p14:tracePt t="53787" x="3624263" y="4060825"/>
          <p14:tracePt t="53788" x="3617913" y="4060825"/>
          <p14:tracePt t="53789" x="3611563" y="4060825"/>
          <p14:tracePt t="53790" x="3600450" y="4060825"/>
          <p14:tracePt t="53791" x="3587750" y="4060825"/>
          <p14:tracePt t="53792" x="3582988" y="4060825"/>
          <p14:tracePt t="53793" x="3570288" y="4060825"/>
          <p14:tracePt t="53794" x="3563938" y="4060825"/>
          <p14:tracePt t="53796" x="3552825" y="4060825"/>
          <p14:tracePt t="53797" x="3540125" y="4060825"/>
          <p14:tracePt t="53797" x="3533775" y="4067175"/>
          <p14:tracePt t="53798" x="3529013" y="4067175"/>
          <p14:tracePt t="53799" x="3516313" y="4067175"/>
          <p14:tracePt t="53800" x="3505200" y="4073525"/>
          <p14:tracePt t="53801" x="3492500" y="4073525"/>
          <p14:tracePt t="53802" x="3486150" y="4073525"/>
          <p14:tracePt t="53803" x="3475038" y="4073525"/>
          <p14:tracePt t="53804" x="3462338" y="4073525"/>
          <p14:tracePt t="53805" x="3451225" y="4073525"/>
          <p14:tracePt t="53806" x="3444875" y="4078288"/>
          <p14:tracePt t="53807" x="3432175" y="4078288"/>
          <p14:tracePt t="53808" x="3421063" y="4078288"/>
          <p14:tracePt t="53809" x="3414713" y="4084638"/>
          <p14:tracePt t="53810" x="3403600" y="4084638"/>
          <p14:tracePt t="53812" x="3390900" y="4090988"/>
          <p14:tracePt t="53813" x="3373438" y="4090988"/>
          <p14:tracePt t="53814" x="3367088" y="4090988"/>
          <p14:tracePt t="53815" x="3354388" y="4097338"/>
          <p14:tracePt t="53815" x="3343275" y="4097338"/>
          <p14:tracePt t="53816" x="3330575" y="4102100"/>
          <p14:tracePt t="53817" x="3319463" y="4102100"/>
          <p14:tracePt t="53818" x="3306763" y="4102100"/>
          <p14:tracePt t="53819" x="3300413" y="4108450"/>
          <p14:tracePt t="53820" x="3289300" y="4108450"/>
          <p14:tracePt t="53821" x="3276600" y="4114800"/>
          <p14:tracePt t="53822" x="3265488" y="4114800"/>
          <p14:tracePt t="53823" x="3259138" y="4114800"/>
          <p14:tracePt t="53824" x="3248025" y="4121150"/>
          <p14:tracePt t="53825" x="3235325" y="4121150"/>
          <p14:tracePt t="53826" x="3228975" y="4127500"/>
          <p14:tracePt t="53827" x="3217863" y="4132263"/>
          <p14:tracePt t="53829" x="3198813" y="4132263"/>
          <p14:tracePt t="53831" x="3194050" y="4132263"/>
          <p14:tracePt t="53831" x="3181350" y="4138613"/>
          <p14:tracePt t="53832" x="3170238" y="4144963"/>
          <p14:tracePt t="53833" x="3163888" y="4144963"/>
          <p14:tracePt t="53834" x="3151188" y="4144963"/>
          <p14:tracePt t="53835" x="3140075" y="4151313"/>
          <p14:tracePt t="53836" x="3133725" y="4151313"/>
          <p14:tracePt t="53837" x="3121025" y="4156075"/>
          <p14:tracePt t="53838" x="3109913" y="4156075"/>
          <p14:tracePt t="53839" x="3103563" y="4156075"/>
          <p14:tracePt t="53840" x="3092450" y="4162425"/>
          <p14:tracePt t="53842" x="3086100" y="4162425"/>
          <p14:tracePt t="53843" x="3073400" y="4168775"/>
          <p14:tracePt t="53844" x="3055938" y="4175125"/>
          <p14:tracePt t="53847" x="3032125" y="4179888"/>
          <p14:tracePt t="53848" x="3014663" y="4186238"/>
          <p14:tracePt t="53849" x="3001963" y="4186238"/>
          <p14:tracePt t="53850" x="2990850" y="4186238"/>
          <p14:tracePt t="53851" x="2984500" y="4192588"/>
          <p14:tracePt t="53852" x="2978150" y="4198938"/>
          <p14:tracePt t="53853" x="2967038" y="4198938"/>
          <p14:tracePt t="53863" x="2870200" y="4222750"/>
          <p14:tracePt t="53865" x="2846388" y="4233863"/>
          <p14:tracePt t="53866" x="2835275" y="4233863"/>
          <p14:tracePt t="53867" x="2822575" y="4240213"/>
          <p14:tracePt t="53868" x="2811463" y="4240213"/>
          <p14:tracePt t="53868" x="2798763" y="4246563"/>
          <p14:tracePt t="53869" x="2787650" y="4246563"/>
          <p14:tracePt t="53870" x="2774950" y="4252913"/>
          <p14:tracePt t="53871" x="2762250" y="4252913"/>
          <p14:tracePt t="53872" x="2751138" y="4257675"/>
          <p14:tracePt t="53873" x="2738438" y="4264025"/>
          <p14:tracePt t="53874" x="2720975" y="4264025"/>
          <p14:tracePt t="53875" x="2709863" y="4270375"/>
          <p14:tracePt t="53876" x="2697163" y="4270375"/>
          <p14:tracePt t="53877" x="2690813" y="4276725"/>
          <p14:tracePt t="53879" x="2667000" y="4276725"/>
          <p14:tracePt t="53881" x="2660650" y="4276725"/>
          <p14:tracePt t="53881" x="2655888" y="4281488"/>
          <p14:tracePt t="53882" x="2636838" y="4287838"/>
          <p14:tracePt t="53883" x="2625725" y="4294188"/>
          <p14:tracePt t="53884" x="2613025" y="4294188"/>
          <p14:tracePt t="53885" x="2601913" y="4294188"/>
          <p14:tracePt t="53886" x="2595563" y="4300538"/>
          <p14:tracePt t="53887" x="2578100" y="4306888"/>
          <p14:tracePt t="53888" x="2565400" y="4306888"/>
          <p14:tracePt t="53889" x="2554288" y="4306888"/>
          <p14:tracePt t="53890" x="2541588" y="4311650"/>
          <p14:tracePt t="53891" x="2530475" y="4318000"/>
          <p14:tracePt t="53892" x="2517775" y="4318000"/>
          <p14:tracePt t="53893" x="2505075" y="4324350"/>
          <p14:tracePt t="53895" x="2493963" y="4324350"/>
          <p14:tracePt t="53896" x="2481263" y="4330700"/>
          <p14:tracePt t="53896" x="2470150" y="4335463"/>
          <p14:tracePt t="53898" x="2452688" y="4341813"/>
          <p14:tracePt t="53899" x="2446338" y="4341813"/>
          <p14:tracePt t="53900" x="2433638" y="4341813"/>
          <p14:tracePt t="53900" x="2422525" y="4348163"/>
          <p14:tracePt t="53901" x="2409825" y="4354513"/>
          <p14:tracePt t="53902" x="2398713" y="4354513"/>
          <p14:tracePt t="53903" x="2386013" y="4359275"/>
          <p14:tracePt t="53905" x="2374900" y="4365625"/>
          <p14:tracePt t="53906" x="2349500" y="4371975"/>
          <p14:tracePt t="53907" x="2344738" y="4371975"/>
          <p14:tracePt t="53908" x="2332038" y="4378325"/>
          <p14:tracePt t="53910" x="2320925" y="4378325"/>
          <p14:tracePt t="53911" x="2314575" y="4384675"/>
          <p14:tracePt t="53912" x="2301875" y="4389438"/>
          <p14:tracePt t="53913" x="2297113" y="4389438"/>
          <p14:tracePt t="53914" x="2284413" y="4389438"/>
          <p14:tracePt t="53915" x="2278063" y="4395788"/>
          <p14:tracePt t="53916" x="2254250" y="4402138"/>
          <p14:tracePt t="53917" x="2247900" y="4402138"/>
          <p14:tracePt t="53918" x="2243138" y="4408488"/>
          <p14:tracePt t="53919" x="2230438" y="4408488"/>
          <p14:tracePt t="53920" x="2224088" y="4413250"/>
          <p14:tracePt t="53921" x="2219325" y="4413250"/>
          <p14:tracePt t="53922" x="2212975" y="4413250"/>
          <p14:tracePt t="53923" x="2206625" y="4419600"/>
          <p14:tracePt t="53924" x="2200275" y="4419600"/>
          <p14:tracePt t="53925" x="2189163" y="4425950"/>
          <p14:tracePt t="53927" x="2176463" y="4425950"/>
          <p14:tracePt t="53929" x="2170113" y="4425950"/>
          <p14:tracePt t="53930" x="2165350" y="4432300"/>
          <p14:tracePt t="53931" x="2159000" y="4432300"/>
          <p14:tracePt t="53932" x="2152650" y="4432300"/>
          <p14:tracePt t="53933" x="2146300" y="4437063"/>
          <p14:tracePt t="53934" x="2141538" y="4437063"/>
          <p14:tracePt t="53934" x="2135188" y="4437063"/>
          <p14:tracePt t="53935" x="2122488" y="4437063"/>
          <p14:tracePt t="53936" x="2122488" y="4443413"/>
          <p14:tracePt t="53937" x="2117725" y="4443413"/>
          <p14:tracePt t="53938" x="2105025" y="4449763"/>
          <p14:tracePt t="53939" x="2098675" y="4449763"/>
          <p14:tracePt t="53940" x="2093913" y="4449763"/>
          <p14:tracePt t="53941" x="2087563" y="4449763"/>
          <p14:tracePt t="53942" x="2081213" y="4456113"/>
          <p14:tracePt t="53943" x="2074863" y="4456113"/>
          <p14:tracePt t="53944" x="2063750" y="4456113"/>
          <p14:tracePt t="53946" x="2057400" y="4456113"/>
          <p14:tracePt t="53947" x="2051050" y="4462463"/>
          <p14:tracePt t="53948" x="2039938" y="4462463"/>
          <p14:tracePt t="53949" x="2039938" y="4467225"/>
          <p14:tracePt t="53949" x="2027238" y="4467225"/>
          <p14:tracePt t="53950" x="2020888" y="4467225"/>
          <p14:tracePt t="53951" x="2016125" y="4467225"/>
          <p14:tracePt t="53952" x="2009775" y="4473575"/>
          <p14:tracePt t="53953" x="1997075" y="4479925"/>
          <p14:tracePt t="53954" x="1990725" y="4479925"/>
          <p14:tracePt t="53955" x="1985963" y="4479925"/>
          <p14:tracePt t="53956" x="1979613" y="4479925"/>
          <p14:tracePt t="53957" x="1966913" y="4486275"/>
          <p14:tracePt t="53958" x="1962150" y="4486275"/>
          <p14:tracePt t="53960" x="1949450" y="4491038"/>
          <p14:tracePt t="53960" x="1943100" y="4491038"/>
          <p14:tracePt t="53961" x="1938338" y="4491038"/>
          <p14:tracePt t="53963" x="1931988" y="4491038"/>
          <p14:tracePt t="53964" x="1919288" y="4497388"/>
          <p14:tracePt t="53964" x="1912938" y="4497388"/>
          <p14:tracePt t="53966" x="1908175" y="4503738"/>
          <p14:tracePt t="53967" x="1901825" y="4503738"/>
          <p14:tracePt t="53968" x="1884363" y="4503738"/>
          <p14:tracePt t="53969" x="1878013" y="4510088"/>
          <p14:tracePt t="53970" x="1871663" y="4510088"/>
          <p14:tracePt t="53971" x="1865313" y="4514850"/>
          <p14:tracePt t="53972" x="1854200" y="4514850"/>
          <p14:tracePt t="53973" x="1847850" y="4514850"/>
          <p14:tracePt t="53974" x="1841500" y="4514850"/>
          <p14:tracePt t="53975" x="1830388" y="4521200"/>
          <p14:tracePt t="53976" x="1824038" y="4521200"/>
          <p14:tracePt t="53977" x="1817688" y="4521200"/>
          <p14:tracePt t="53978" x="1811338" y="4527550"/>
          <p14:tracePt t="53980" x="1806575" y="4527550"/>
          <p14:tracePt t="53981" x="1800225" y="4527550"/>
          <p14:tracePt t="53982" x="1787525" y="4527550"/>
          <p14:tracePt t="53982" x="1782763" y="4533900"/>
          <p14:tracePt t="53983" x="1776413" y="4533900"/>
          <p14:tracePt t="53984" x="1770063" y="4538663"/>
          <p14:tracePt t="53985" x="1763713" y="4538663"/>
          <p14:tracePt t="53986" x="1758950" y="4538663"/>
          <p14:tracePt t="53987" x="1746250" y="4538663"/>
          <p14:tracePt t="53988" x="1739900" y="4538663"/>
          <p14:tracePt t="53989" x="1733550" y="4538663"/>
          <p14:tracePt t="53990" x="1728788" y="4545013"/>
          <p14:tracePt t="53991" x="1722438" y="4545013"/>
          <p14:tracePt t="53992" x="1716088" y="4545013"/>
          <p14:tracePt t="53993" x="1704975" y="4545013"/>
          <p14:tracePt t="53996" x="1698625" y="4545013"/>
          <p14:tracePt t="53996" x="1685925" y="4545013"/>
          <p14:tracePt t="53998" x="1681163" y="4545013"/>
          <p14:tracePt t="53999" x="1674813" y="4551363"/>
          <p14:tracePt t="53999" x="1668463" y="4551363"/>
          <p14:tracePt t="54001" x="1657350" y="4551363"/>
          <p14:tracePt t="54003" x="1651000" y="4551363"/>
          <p14:tracePt t="54004" x="1644650" y="4551363"/>
          <p14:tracePt t="54006" x="1631950" y="4551363"/>
          <p14:tracePt t="54008" x="1627188" y="4551363"/>
          <p14:tracePt t="54009" x="1627188" y="4557713"/>
          <p14:tracePt t="54010" x="1620838" y="4557713"/>
          <p14:tracePt t="54011" x="1614488" y="4557713"/>
          <p14:tracePt t="54014" x="1608138" y="4557713"/>
          <p14:tracePt t="54016" x="1603375" y="4557713"/>
          <p14:tracePt t="54019" x="1597025" y="4557713"/>
          <p14:tracePt t="54021" x="1590675" y="4557713"/>
          <p14:tracePt t="54027" x="1584325" y="4557713"/>
          <p14:tracePt t="54049" x="1579563" y="4557713"/>
          <p14:tracePt t="54056" x="1573213" y="4557713"/>
          <p14:tracePt t="54059" x="1566863" y="4557713"/>
          <p14:tracePt t="54062" x="1560513" y="4557713"/>
          <p14:tracePt t="54071" x="1554163" y="4551363"/>
          <p14:tracePt t="54171" x="1554163" y="4538663"/>
          <p14:tracePt t="54180" x="1554163" y="4527550"/>
          <p14:tracePt t="54187" x="1566863" y="4503738"/>
          <p14:tracePt t="54190" x="1573213" y="4491038"/>
          <p14:tracePt t="54195" x="1584325" y="4479925"/>
          <p14:tracePt t="54199" x="1590675" y="4467225"/>
          <p14:tracePt t="54201" x="1597025" y="4456113"/>
          <p14:tracePt t="54203" x="1603375" y="4449763"/>
          <p14:tracePt t="54205" x="1608138" y="4443413"/>
          <p14:tracePt t="54206" x="1608138" y="4437063"/>
          <p14:tracePt t="54208" x="1614488" y="4432300"/>
          <p14:tracePt t="54210" x="1620838" y="4425950"/>
          <p14:tracePt t="54212" x="1627188" y="4419600"/>
          <p14:tracePt t="54214" x="1627188" y="4413250"/>
          <p14:tracePt t="54215" x="1631950" y="4408488"/>
          <p14:tracePt t="54218" x="1638300" y="4402138"/>
          <p14:tracePt t="54221" x="1644650" y="4384675"/>
          <p14:tracePt t="54223" x="1651000" y="4378325"/>
          <p14:tracePt t="54226" x="1657350" y="4371975"/>
          <p14:tracePt t="54227" x="1657350" y="4359275"/>
          <p14:tracePt t="54228" x="1662113" y="4359275"/>
          <p14:tracePt t="54230" x="1668463" y="4354513"/>
          <p14:tracePt t="54231" x="1668463" y="4348163"/>
          <p14:tracePt t="54235" x="1668463" y="4341813"/>
          <p14:tracePt t="54237" x="1668463" y="4335463"/>
          <p14:tracePt t="54238" x="1668463" y="4330700"/>
          <p14:tracePt t="54240" x="1668463" y="4324350"/>
          <p14:tracePt t="54241" x="1674813" y="4324350"/>
          <p14:tracePt t="54243" x="1674813" y="4318000"/>
          <p14:tracePt t="54244" x="1674813" y="4311650"/>
          <p14:tracePt t="54246" x="1674813" y="4306888"/>
          <p14:tracePt t="54249" x="1674813" y="4300538"/>
          <p14:tracePt t="54252" x="1674813" y="4294188"/>
          <p14:tracePt t="54253" x="1674813" y="4287838"/>
          <p14:tracePt t="54256" x="1674813" y="4281488"/>
          <p14:tracePt t="54259" x="1674813" y="4276725"/>
          <p14:tracePt t="54262" x="1674813" y="4270375"/>
          <p14:tracePt t="54264" x="1674813" y="4264025"/>
          <p14:tracePt t="54267" x="1674813" y="4257675"/>
          <p14:tracePt t="54270" x="1674813" y="4252913"/>
          <p14:tracePt t="54273" x="1674813" y="4246563"/>
          <p14:tracePt t="54275" x="1674813" y="4240213"/>
          <p14:tracePt t="54277" x="1668463" y="4233863"/>
          <p14:tracePt t="54280" x="1662113" y="4233863"/>
          <p14:tracePt t="54281" x="1662113" y="4229100"/>
          <p14:tracePt t="54284" x="1662113" y="4222750"/>
          <p14:tracePt t="54285" x="1657350" y="4216400"/>
          <p14:tracePt t="54289" x="1651000" y="4210050"/>
          <p14:tracePt t="54291" x="1644650" y="4210050"/>
          <p14:tracePt t="54292" x="1644650" y="4205288"/>
          <p14:tracePt t="54294" x="1638300" y="4205288"/>
          <p14:tracePt t="54294" x="1638300" y="4198938"/>
          <p14:tracePt t="54297" x="1631950" y="4198938"/>
          <p14:tracePt t="54299" x="1627188" y="4192588"/>
          <p14:tracePt t="54300" x="1620838" y="4186238"/>
          <p14:tracePt t="54302" x="1614488" y="4186238"/>
          <p14:tracePt t="54304" x="1608138" y="4179888"/>
          <p14:tracePt t="54306" x="1603375" y="4179888"/>
          <p14:tracePt t="54307" x="1603375" y="4175125"/>
          <p14:tracePt t="54308" x="1597025" y="4175125"/>
          <p14:tracePt t="54309" x="1590675" y="4168775"/>
          <p14:tracePt t="54311" x="1584325" y="4168775"/>
          <p14:tracePt t="54311" x="1584325" y="4162425"/>
          <p14:tracePt t="54313" x="1579563" y="4162425"/>
          <p14:tracePt t="54315" x="1573213" y="4156075"/>
          <p14:tracePt t="54316" x="1566863" y="4156075"/>
          <p14:tracePt t="54317" x="1566863" y="4151313"/>
          <p14:tracePt t="54318" x="1560513" y="4151313"/>
          <p14:tracePt t="54318" x="1560513" y="4144963"/>
          <p14:tracePt t="54319" x="1554163" y="4144963"/>
          <p14:tracePt t="54320" x="1554163" y="4138613"/>
          <p14:tracePt t="54321" x="1549400" y="4138613"/>
          <p14:tracePt t="54322" x="1543050" y="4132263"/>
          <p14:tracePt t="54325" x="1536700" y="4127500"/>
          <p14:tracePt t="54325" x="1536700" y="4121150"/>
          <p14:tracePt t="54326" x="1530350" y="4121150"/>
          <p14:tracePt t="54327" x="1525588" y="4114800"/>
          <p14:tracePt t="54328" x="1519238" y="4108450"/>
          <p14:tracePt t="54330" x="1519238" y="4102100"/>
          <p14:tracePt t="54331" x="1512888" y="4097338"/>
          <p14:tracePt t="54332" x="1501775" y="4084638"/>
          <p14:tracePt t="54333" x="1495425" y="4078288"/>
          <p14:tracePt t="54334" x="1495425" y="4073525"/>
          <p14:tracePt t="54335" x="1482725" y="4067175"/>
          <p14:tracePt t="54336" x="1482725" y="4060825"/>
          <p14:tracePt t="54337" x="1476375" y="4054475"/>
          <p14:tracePt t="54338" x="1471613" y="4049713"/>
          <p14:tracePt t="54339" x="1465263" y="4037013"/>
          <p14:tracePt t="54340" x="1458913" y="4030663"/>
          <p14:tracePt t="54341" x="1452563" y="4019550"/>
          <p14:tracePt t="54342" x="1447800" y="4013200"/>
          <p14:tracePt t="54343" x="1441450" y="4006850"/>
          <p14:tracePt t="54344" x="1428750" y="3995738"/>
          <p14:tracePt t="54346" x="1423988" y="3983038"/>
          <p14:tracePt t="54348" x="1411288" y="3971925"/>
          <p14:tracePt t="54349" x="1404938" y="3971925"/>
          <p14:tracePt t="54350" x="1400175" y="3959225"/>
          <p14:tracePt t="54350" x="1393825" y="3952875"/>
          <p14:tracePt t="54351" x="1381125" y="3941763"/>
          <p14:tracePt t="54352" x="1374775" y="3929063"/>
          <p14:tracePt t="54353" x="1363663" y="3922713"/>
          <p14:tracePt t="54354" x="1350963" y="3911600"/>
          <p14:tracePt t="54355" x="1346200" y="3905250"/>
          <p14:tracePt t="54356" x="1333500" y="3894138"/>
          <p14:tracePt t="54358" x="1322388" y="3887788"/>
          <p14:tracePt t="54359" x="1316038" y="3875088"/>
          <p14:tracePt t="54360" x="1303338" y="3870325"/>
          <p14:tracePt t="54361" x="1292225" y="3857625"/>
          <p14:tracePt t="54362" x="1279525" y="3851275"/>
          <p14:tracePt t="54364" x="1255713" y="3833813"/>
          <p14:tracePt t="54365" x="1249363" y="3827463"/>
          <p14:tracePt t="54366" x="1231900" y="3821113"/>
          <p14:tracePt t="54367" x="1220788" y="3810000"/>
          <p14:tracePt t="54368" x="1208088" y="3803650"/>
          <p14:tracePt t="54368" x="1195388" y="3792538"/>
          <p14:tracePt t="54369" x="1184275" y="3792538"/>
          <p14:tracePt t="54370" x="1171575" y="3779838"/>
          <p14:tracePt t="54371" x="1166813" y="3773488"/>
          <p14:tracePt t="54372" x="1147763" y="3762375"/>
          <p14:tracePt t="54373" x="1143000" y="3762375"/>
          <p14:tracePt t="54374" x="1130300" y="3749675"/>
          <p14:tracePt t="54375" x="1117600" y="3743325"/>
          <p14:tracePt t="54376" x="1112838" y="3738563"/>
          <p14:tracePt t="54377" x="1100138" y="3732213"/>
          <p14:tracePt t="54378" x="1089025" y="3719513"/>
          <p14:tracePt t="54380" x="1082675" y="3714750"/>
          <p14:tracePt t="54381" x="1069975" y="3708400"/>
          <p14:tracePt t="54381" x="1058863" y="3702050"/>
          <p14:tracePt t="54383" x="1052513" y="3690938"/>
          <p14:tracePt t="54384" x="1039813" y="3684588"/>
          <p14:tracePt t="54385" x="1035050" y="3678238"/>
          <p14:tracePt t="54385" x="1028700" y="3671888"/>
          <p14:tracePt t="54386" x="1016000" y="3665538"/>
          <p14:tracePt t="54387" x="1011238" y="3654425"/>
          <p14:tracePt t="54388" x="998538" y="3654425"/>
          <p14:tracePt t="54389" x="992188" y="3641725"/>
          <p14:tracePt t="54390" x="987425" y="3641725"/>
          <p14:tracePt t="54391" x="974725" y="3636963"/>
          <p14:tracePt t="54392" x="968375" y="3630613"/>
          <p14:tracePt t="54393" x="963613" y="3624263"/>
          <p14:tracePt t="54394" x="957263" y="3617913"/>
          <p14:tracePt t="54395" x="950913" y="3613150"/>
          <p14:tracePt t="54397" x="938213" y="3606800"/>
          <p14:tracePt t="54399" x="927100" y="3600450"/>
          <p14:tracePt t="54400" x="920750" y="3594100"/>
          <p14:tracePt t="54401" x="920750" y="3587750"/>
          <p14:tracePt t="54401" x="909638" y="3587750"/>
          <p14:tracePt t="54402" x="909638" y="3582988"/>
          <p14:tracePt t="54403" x="903288" y="3576638"/>
          <p14:tracePt t="54405" x="890588" y="3570288"/>
          <p14:tracePt t="54407" x="885825" y="3563938"/>
          <p14:tracePt t="54408" x="879475" y="3563938"/>
          <p14:tracePt t="54409" x="873125" y="3559175"/>
          <p14:tracePt t="54410" x="873125" y="3552825"/>
          <p14:tracePt t="54411" x="866775" y="3552825"/>
          <p14:tracePt t="54413" x="866775" y="3546475"/>
          <p14:tracePt t="54413" x="860425" y="3546475"/>
          <p14:tracePt t="54415" x="860425" y="3540125"/>
          <p14:tracePt t="54416" x="855663" y="3540125"/>
          <p14:tracePt t="54417" x="849313" y="3540125"/>
          <p14:tracePt t="54417" x="849313" y="3535363"/>
          <p14:tracePt t="54418" x="842963" y="3529013"/>
          <p14:tracePt t="54421" x="836613" y="3529013"/>
          <p14:tracePt t="54422" x="836613" y="3522663"/>
          <p14:tracePt t="54423" x="831850" y="3522663"/>
          <p14:tracePt t="54424" x="825500" y="3516313"/>
          <p14:tracePt t="54427" x="819150" y="3516313"/>
          <p14:tracePt t="54428" x="819150" y="3509963"/>
          <p14:tracePt t="54428" x="812800" y="3505200"/>
          <p14:tracePt t="54431" x="808038" y="3505200"/>
          <p14:tracePt t="54432" x="801688" y="3505200"/>
          <p14:tracePt t="54433" x="801688" y="3498850"/>
          <p14:tracePt t="54434" x="795338" y="3498850"/>
          <p14:tracePt t="54436" x="795338" y="3492500"/>
          <p14:tracePt t="54437" x="788988" y="3492500"/>
          <p14:tracePt t="54439" x="782638" y="3486150"/>
          <p14:tracePt t="54440" x="777875" y="3486150"/>
          <p14:tracePt t="54441" x="777875" y="3481388"/>
          <p14:tracePt t="54442" x="771525" y="3481388"/>
          <p14:tracePt t="54446" x="765175" y="3475038"/>
          <p14:tracePt t="54448" x="758825" y="3475038"/>
          <p14:tracePt t="54449" x="754063" y="3468688"/>
          <p14:tracePt t="54449" x="747713" y="3468688"/>
          <p14:tracePt t="54451" x="741363" y="3462338"/>
          <p14:tracePt t="54453" x="735013" y="3457575"/>
          <p14:tracePt t="54454" x="730250" y="3457575"/>
          <p14:tracePt t="54456" x="723900" y="3451225"/>
          <p14:tracePt t="54458" x="711200" y="3444875"/>
          <p14:tracePt t="54460" x="706438" y="3438525"/>
          <p14:tracePt t="54461" x="706438" y="3433763"/>
          <p14:tracePt t="54463" x="693738" y="3427413"/>
          <p14:tracePt t="54464" x="687388" y="3427413"/>
          <p14:tracePt t="54465" x="681038" y="3421063"/>
          <p14:tracePt t="54466" x="681038" y="3414713"/>
          <p14:tracePt t="54467" x="669925" y="3414713"/>
          <p14:tracePt t="54468" x="669925" y="3408363"/>
          <p14:tracePt t="54469" x="657225" y="3408363"/>
          <p14:tracePt t="54470" x="652463" y="3403600"/>
          <p14:tracePt t="54471" x="652463" y="3397250"/>
          <p14:tracePt t="54472" x="639763" y="3397250"/>
          <p14:tracePt t="54473" x="639763" y="3390900"/>
          <p14:tracePt t="54474" x="628650" y="3390900"/>
          <p14:tracePt t="54475" x="628650" y="3384550"/>
          <p14:tracePt t="54476" x="622300" y="3379788"/>
          <p14:tracePt t="54477" x="609600" y="3379788"/>
          <p14:tracePt t="54478" x="609600" y="3373438"/>
          <p14:tracePt t="54480" x="598488" y="3367088"/>
          <p14:tracePt t="54482" x="592138" y="3360738"/>
          <p14:tracePt t="54483" x="585788" y="3360738"/>
          <p14:tracePt t="54484" x="579438" y="3355975"/>
          <p14:tracePt t="54486" x="574675" y="3349625"/>
          <p14:tracePt t="54487" x="574675" y="3343275"/>
          <p14:tracePt t="54488" x="561975" y="3336925"/>
          <p14:tracePt t="54489" x="555625" y="3336925"/>
          <p14:tracePt t="54491" x="550863" y="3330575"/>
          <p14:tracePt t="54493" x="550863" y="3325813"/>
          <p14:tracePt t="54494" x="544513" y="3319463"/>
          <p14:tracePt t="54496" x="538163" y="3319463"/>
          <p14:tracePt t="54498" x="531813" y="3313113"/>
          <p14:tracePt t="54499" x="527050" y="3313113"/>
          <p14:tracePt t="54500" x="527050" y="3306763"/>
          <p14:tracePt t="54503" x="520700" y="3302000"/>
          <p14:tracePt t="54504" x="514350" y="3295650"/>
          <p14:tracePt t="54506" x="508000" y="3289300"/>
          <p14:tracePt t="54508" x="501650" y="3289300"/>
          <p14:tracePt t="54509" x="501650" y="3282950"/>
          <p14:tracePt t="54510" x="496888" y="3282950"/>
          <p14:tracePt t="54511" x="496888" y="3278188"/>
          <p14:tracePt t="54513" x="490538" y="3271838"/>
          <p14:tracePt t="54514" x="484188" y="3265488"/>
          <p14:tracePt t="54517" x="477838" y="3259138"/>
          <p14:tracePt t="54518" x="473075" y="3252788"/>
          <p14:tracePt t="54519" x="473075" y="3248025"/>
          <p14:tracePt t="54520" x="466725" y="3248025"/>
          <p14:tracePt t="54521" x="460375" y="3241675"/>
          <p14:tracePt t="54523" x="454025" y="3235325"/>
          <p14:tracePt t="54525" x="449263" y="3228975"/>
          <p14:tracePt t="54526" x="442913" y="3224213"/>
          <p14:tracePt t="54527" x="436563" y="3224213"/>
          <p14:tracePt t="54528" x="436563" y="3217863"/>
          <p14:tracePt t="54530" x="430213" y="3217863"/>
          <p14:tracePt t="54531" x="430213" y="3211513"/>
          <p14:tracePt t="54532" x="419100" y="3205163"/>
          <p14:tracePt t="54533" x="412750" y="3205163"/>
          <p14:tracePt t="54534" x="412750" y="3200400"/>
          <p14:tracePt t="54535" x="406400" y="3200400"/>
          <p14:tracePt t="54536" x="406400" y="3194050"/>
          <p14:tracePt t="54537" x="400050" y="3194050"/>
          <p14:tracePt t="54538" x="395288" y="3187700"/>
          <p14:tracePt t="54539" x="388938" y="3181350"/>
          <p14:tracePt t="54541" x="382588" y="3181350"/>
          <p14:tracePt t="54542" x="376238" y="3176588"/>
          <p14:tracePt t="54544" x="371475" y="3176588"/>
          <p14:tracePt t="54545" x="371475" y="3170238"/>
          <p14:tracePt t="54547" x="365125" y="3170238"/>
          <p14:tracePt t="54549" x="358775" y="3163888"/>
          <p14:tracePt t="54551" x="352425" y="3163888"/>
          <p14:tracePt t="54553" x="352425" y="3157538"/>
          <p14:tracePt t="54553" x="346075" y="3151188"/>
          <p14:tracePt t="54556" x="341313" y="3151188"/>
          <p14:tracePt t="54557" x="341313" y="3146425"/>
          <p14:tracePt t="54561" x="334963" y="3140075"/>
          <p14:tracePt t="54563" x="328613" y="3133725"/>
          <p14:tracePt t="54566" x="328613" y="3127375"/>
          <p14:tracePt t="54568" x="328613" y="3122613"/>
          <p14:tracePt t="54569" x="322263" y="3122613"/>
          <p14:tracePt t="54573" x="322263" y="3116263"/>
          <p14:tracePt t="54576" x="322263" y="3109913"/>
          <p14:tracePt t="54577" x="322263" y="3103563"/>
          <p14:tracePt t="54580" x="317500" y="3098800"/>
          <p14:tracePt t="54583" x="317500" y="3092450"/>
          <p14:tracePt t="54586" x="317500" y="3086100"/>
          <p14:tracePt t="54587" x="317500" y="3079750"/>
          <p14:tracePt t="54590" x="311150" y="3073400"/>
          <p14:tracePt t="54592" x="311150" y="3068638"/>
          <p14:tracePt t="54593" x="304800" y="3062288"/>
          <p14:tracePt t="54594" x="304800" y="3055938"/>
          <p14:tracePt t="54597" x="304800" y="3049588"/>
          <p14:tracePt t="54599" x="304800" y="3044825"/>
          <p14:tracePt t="54601" x="304800" y="3038475"/>
          <p14:tracePt t="54602" x="304800" y="3032125"/>
          <p14:tracePt t="54604" x="304800" y="3025775"/>
          <p14:tracePt t="54606" x="298450" y="3025775"/>
          <p14:tracePt t="54608" x="298450" y="3021013"/>
          <p14:tracePt t="54610" x="298450" y="3014663"/>
          <p14:tracePt t="54611" x="298450" y="3008313"/>
          <p14:tracePt t="54613" x="298450" y="3001963"/>
          <p14:tracePt t="54616" x="298450" y="2995613"/>
          <p14:tracePt t="54617" x="298450" y="2990850"/>
          <p14:tracePt t="54618" x="298450" y="2984500"/>
          <p14:tracePt t="54621" x="298450" y="2978150"/>
          <p14:tracePt t="54623" x="298450" y="2971800"/>
          <p14:tracePt t="54625" x="298450" y="2967038"/>
          <p14:tracePt t="54629" x="298450" y="2960688"/>
          <p14:tracePt t="54630" x="298450" y="2954338"/>
          <p14:tracePt t="54633" x="298450" y="2947988"/>
          <p14:tracePt t="54635" x="298450" y="2943225"/>
          <p14:tracePt t="54638" x="298450" y="2936875"/>
          <p14:tracePt t="54638" x="304800" y="2936875"/>
          <p14:tracePt t="54640" x="304800" y="2930525"/>
          <p14:tracePt t="54643" x="311150" y="2924175"/>
          <p14:tracePt t="54647" x="311150" y="2919413"/>
          <p14:tracePt t="54652" x="311150" y="2913063"/>
          <p14:tracePt t="54656" x="317500" y="2906713"/>
          <p14:tracePt t="54661" x="322263" y="2906713"/>
          <p14:tracePt t="54666" x="328613" y="2906713"/>
          <p14:tracePt t="54668" x="334963" y="2906713"/>
          <p14:tracePt t="54671" x="341313" y="2906713"/>
          <p14:tracePt t="54675" x="346075" y="2906713"/>
          <p14:tracePt t="54675" x="346075" y="2913063"/>
          <p14:tracePt t="54677" x="352425" y="2913063"/>
          <p14:tracePt t="54680" x="358775" y="2913063"/>
          <p14:tracePt t="54682" x="365125" y="2919413"/>
          <p14:tracePt t="54686" x="371475" y="2924175"/>
          <p14:tracePt t="54687" x="376238" y="2924175"/>
          <p14:tracePt t="54689" x="382588" y="2924175"/>
          <p14:tracePt t="54690" x="382588" y="2930525"/>
          <p14:tracePt t="54692" x="388938" y="2930525"/>
          <p14:tracePt t="54693" x="388938" y="2936875"/>
          <p14:tracePt t="54697" x="395288" y="2943225"/>
          <p14:tracePt t="54700" x="400050" y="2943225"/>
          <p14:tracePt t="54701" x="406400" y="2947988"/>
          <p14:tracePt t="54705" x="412750" y="2954338"/>
          <p14:tracePt t="54707" x="412750" y="2960688"/>
          <p14:tracePt t="54707" x="419100" y="2960688"/>
          <p14:tracePt t="54709" x="423863" y="2960688"/>
          <p14:tracePt t="54710" x="423863" y="2967038"/>
          <p14:tracePt t="54711" x="430213" y="2967038"/>
          <p14:tracePt t="54714" x="436563" y="2971800"/>
          <p14:tracePt t="54717" x="442913" y="2978150"/>
          <p14:tracePt t="54719" x="449263" y="2978150"/>
          <p14:tracePt t="54720" x="454025" y="2984500"/>
          <p14:tracePt t="54722" x="460375" y="2990850"/>
          <p14:tracePt t="54725" x="466725" y="2995613"/>
          <p14:tracePt t="54726" x="473075" y="2995613"/>
          <p14:tracePt t="54727" x="477838" y="2995613"/>
          <p14:tracePt t="54728" x="477838" y="3001963"/>
          <p14:tracePt t="54730" x="484188" y="3001963"/>
          <p14:tracePt t="54730" x="484188" y="3008313"/>
          <p14:tracePt t="54732" x="490538" y="3008313"/>
          <p14:tracePt t="54733" x="501650" y="3008313"/>
          <p14:tracePt t="54734" x="501650" y="3014663"/>
          <p14:tracePt t="54735" x="508000" y="3014663"/>
          <p14:tracePt t="54738" x="520700" y="3014663"/>
          <p14:tracePt t="54739" x="527050" y="3021013"/>
          <p14:tracePt t="54741" x="538163" y="3021013"/>
          <p14:tracePt t="54743" x="544513" y="3021013"/>
          <p14:tracePt t="54744" x="550863" y="3021013"/>
          <p14:tracePt t="54745" x="555625" y="3021013"/>
          <p14:tracePt t="54747" x="555625" y="3025775"/>
          <p14:tracePt t="54748" x="561975" y="3025775"/>
          <p14:tracePt t="54749" x="568325" y="3025775"/>
          <p14:tracePt t="54750" x="574675" y="3025775"/>
          <p14:tracePt t="54750" x="579438" y="3025775"/>
          <p14:tracePt t="54751" x="579438" y="3032125"/>
          <p14:tracePt t="54752" x="585788" y="3032125"/>
          <p14:tracePt t="54753" x="598488" y="3032125"/>
          <p14:tracePt t="54755" x="603250" y="3032125"/>
          <p14:tracePt t="54756" x="609600" y="3032125"/>
          <p14:tracePt t="54757" x="615950" y="3032125"/>
          <p14:tracePt t="54758" x="622300" y="3032125"/>
          <p14:tracePt t="54760" x="633413" y="3032125"/>
          <p14:tracePt t="54763" x="639763" y="3038475"/>
          <p14:tracePt t="54764" x="646113" y="3038475"/>
          <p14:tracePt t="54765" x="652463" y="3038475"/>
          <p14:tracePt t="54766" x="657225" y="3038475"/>
          <p14:tracePt t="54766" x="663575" y="3038475"/>
          <p14:tracePt t="54767" x="669925" y="3038475"/>
          <p14:tracePt t="54768" x="676275" y="3038475"/>
          <p14:tracePt t="54770" x="687388" y="3038475"/>
          <p14:tracePt t="54771" x="693738" y="3044825"/>
          <p14:tracePt t="54772" x="700088" y="3044825"/>
          <p14:tracePt t="54773" x="706438" y="3044825"/>
          <p14:tracePt t="54774" x="711200" y="3049588"/>
          <p14:tracePt t="54776" x="717550" y="3049588"/>
          <p14:tracePt t="54776" x="730250" y="3049588"/>
          <p14:tracePt t="54777" x="735013" y="3049588"/>
          <p14:tracePt t="54778" x="747713" y="3055938"/>
          <p14:tracePt t="54780" x="754063" y="3055938"/>
          <p14:tracePt t="54781" x="765175" y="3055938"/>
          <p14:tracePt t="54782" x="771525" y="3055938"/>
          <p14:tracePt t="54783" x="777875" y="3055938"/>
          <p14:tracePt t="54783" x="788988" y="3055938"/>
          <p14:tracePt t="54784" x="801688" y="3055938"/>
          <p14:tracePt t="54785" x="808038" y="3062288"/>
          <p14:tracePt t="54786" x="812800" y="3062288"/>
          <p14:tracePt t="54787" x="831850" y="3062288"/>
          <p14:tracePt t="54788" x="836613" y="3062288"/>
          <p14:tracePt t="54789" x="842963" y="3068638"/>
          <p14:tracePt t="54790" x="849313" y="3068638"/>
          <p14:tracePt t="54791" x="866775" y="3068638"/>
          <p14:tracePt t="54792" x="873125" y="3068638"/>
          <p14:tracePt t="54793" x="879475" y="3068638"/>
          <p14:tracePt t="54794" x="890588" y="3068638"/>
          <p14:tracePt t="54796" x="903288" y="3073400"/>
          <p14:tracePt t="54797" x="914400" y="3073400"/>
          <p14:tracePt t="54799" x="927100" y="3073400"/>
          <p14:tracePt t="54800" x="938213" y="3073400"/>
          <p14:tracePt t="54801" x="957263" y="3079750"/>
          <p14:tracePt t="54802" x="968375" y="3079750"/>
          <p14:tracePt t="54803" x="981075" y="3079750"/>
          <p14:tracePt t="54804" x="992188" y="3079750"/>
          <p14:tracePt t="54805" x="998538" y="3079750"/>
          <p14:tracePt t="54806" x="1011238" y="3079750"/>
          <p14:tracePt t="54807" x="1022350" y="3079750"/>
          <p14:tracePt t="54808" x="1035050" y="3079750"/>
          <p14:tracePt t="54809" x="1046163" y="3079750"/>
          <p14:tracePt t="54810" x="1052513" y="3079750"/>
          <p14:tracePt t="54811" x="1065213" y="3079750"/>
          <p14:tracePt t="54813" x="1069975" y="3079750"/>
          <p14:tracePt t="54814" x="1089025" y="3079750"/>
          <p14:tracePt t="54815" x="1100138" y="3079750"/>
          <p14:tracePt t="54815" x="1106488" y="3079750"/>
          <p14:tracePt t="54816" x="1117600" y="3079750"/>
          <p14:tracePt t="54817" x="1123950" y="3079750"/>
          <p14:tracePt t="54818" x="1143000" y="3079750"/>
          <p14:tracePt t="54819" x="1147763" y="3079750"/>
          <p14:tracePt t="54820" x="1160463" y="3079750"/>
          <p14:tracePt t="54821" x="1166813" y="3079750"/>
          <p14:tracePt t="54822" x="1177925" y="3079750"/>
          <p14:tracePt t="54823" x="1195388" y="3079750"/>
          <p14:tracePt t="54824" x="1201738" y="3079750"/>
          <p14:tracePt t="54825" x="1208088" y="3079750"/>
          <p14:tracePt t="54826" x="1220788" y="3079750"/>
          <p14:tracePt t="54827" x="1231900" y="3079750"/>
          <p14:tracePt t="54828" x="1244600" y="3079750"/>
          <p14:tracePt t="54830" x="1262063" y="3079750"/>
          <p14:tracePt t="54831" x="1273175" y="3079750"/>
          <p14:tracePt t="54832" x="1279525" y="3079750"/>
          <p14:tracePt t="54833" x="1296988" y="3079750"/>
          <p14:tracePt t="54834" x="1303338" y="3079750"/>
          <p14:tracePt t="54835" x="1316038" y="3079750"/>
          <p14:tracePt t="54836" x="1322388" y="3079750"/>
          <p14:tracePt t="54837" x="1339850" y="3079750"/>
          <p14:tracePt t="54838" x="1346200" y="3079750"/>
          <p14:tracePt t="54839" x="1357313" y="3079750"/>
          <p14:tracePt t="54840" x="1363663" y="3073400"/>
          <p14:tracePt t="54841" x="1374775" y="3073400"/>
          <p14:tracePt t="54842" x="1387475" y="3073400"/>
          <p14:tracePt t="54843" x="1393825" y="3073400"/>
          <p14:tracePt t="54844" x="1400175" y="3073400"/>
          <p14:tracePt t="54845" x="1411288" y="3073400"/>
          <p14:tracePt t="54847" x="1423988" y="3073400"/>
          <p14:tracePt t="54848" x="1428750" y="3068638"/>
          <p14:tracePt t="54848" x="1435100" y="3068638"/>
          <p14:tracePt t="54849" x="1447800" y="3068638"/>
          <p14:tracePt t="54850" x="1452563" y="3062288"/>
          <p14:tracePt t="54866" x="1543050" y="3044825"/>
          <p14:tracePt t="54868" x="1554163" y="3038475"/>
          <p14:tracePt t="54869" x="1560513" y="3032125"/>
          <p14:tracePt t="54870" x="1566863" y="3032125"/>
          <p14:tracePt t="54871" x="1573213" y="3032125"/>
          <p14:tracePt t="54872" x="1573213" y="3025775"/>
          <p14:tracePt t="54873" x="1579563" y="3025775"/>
          <p14:tracePt t="54874" x="1584325" y="3025775"/>
          <p14:tracePt t="54876" x="1590675" y="3025775"/>
          <p14:tracePt t="54877" x="1597025" y="3021013"/>
          <p14:tracePt t="54880" x="1603375" y="3021013"/>
          <p14:tracePt t="54883" x="1608138" y="3021013"/>
          <p14:tracePt t="54885" x="1614488" y="3021013"/>
          <p14:tracePt t="54885" x="1620838" y="3021013"/>
          <p14:tracePt t="54886" x="1620838" y="3014663"/>
          <p14:tracePt t="54887" x="1627188" y="3014663"/>
          <p14:tracePt t="54890" x="1631950" y="3014663"/>
          <p14:tracePt t="54892" x="1638300" y="3014663"/>
          <p14:tracePt t="54893" x="1644650" y="3014663"/>
          <p14:tracePt t="54897" x="1651000" y="3014663"/>
          <p14:tracePt t="54899" x="1657350" y="3014663"/>
          <p14:tracePt t="54901" x="1662113" y="3014663"/>
          <p14:tracePt t="54901" x="1668463" y="3014663"/>
          <p14:tracePt t="54903" x="1674813" y="3014663"/>
          <p14:tracePt t="54905" x="1681163" y="3014663"/>
          <p14:tracePt t="54907" x="1685925" y="3014663"/>
          <p14:tracePt t="54909" x="1692275" y="3014663"/>
          <p14:tracePt t="54910" x="1698625" y="3014663"/>
          <p14:tracePt t="54913" x="1704975" y="3014663"/>
          <p14:tracePt t="54915" x="1709738" y="3014663"/>
          <p14:tracePt t="54916" x="1716088" y="3014663"/>
          <p14:tracePt t="54917" x="1722438" y="3014663"/>
          <p14:tracePt t="54918" x="1728788" y="3014663"/>
          <p14:tracePt t="54919" x="1733550" y="3021013"/>
          <p14:tracePt t="54921" x="1739900" y="3021013"/>
          <p14:tracePt t="54922" x="1746250" y="3021013"/>
          <p14:tracePt t="54924" x="1752600" y="3021013"/>
          <p14:tracePt t="54925" x="1758950" y="3021013"/>
          <p14:tracePt t="54926" x="1763713" y="3021013"/>
          <p14:tracePt t="54928" x="1770063" y="3021013"/>
          <p14:tracePt t="54930" x="1776413" y="3021013"/>
          <p14:tracePt t="54932" x="1782763" y="3025775"/>
          <p14:tracePt t="54932" x="1787525" y="3025775"/>
          <p14:tracePt t="54934" x="1793875" y="3025775"/>
          <p14:tracePt t="54936" x="1800225" y="3025775"/>
          <p14:tracePt t="54937" x="1806575" y="3025775"/>
          <p14:tracePt t="54939" x="1811338" y="3025775"/>
          <p14:tracePt t="54940" x="1817688" y="3025775"/>
          <p14:tracePt t="54941" x="1830388" y="3025775"/>
          <p14:tracePt t="54943" x="1841500" y="3025775"/>
          <p14:tracePt t="54945" x="1847850" y="3025775"/>
          <p14:tracePt t="54947" x="1854200" y="3025775"/>
          <p14:tracePt t="54948" x="1860550" y="3025775"/>
          <p14:tracePt t="54949" x="1865313" y="3025775"/>
          <p14:tracePt t="54950" x="1878013" y="3025775"/>
          <p14:tracePt t="54952" x="1884363" y="3025775"/>
          <p14:tracePt t="54953" x="1889125" y="3025775"/>
          <p14:tracePt t="54954" x="1895475" y="3025775"/>
          <p14:tracePt t="54955" x="1901825" y="3025775"/>
          <p14:tracePt t="54957" x="1908175" y="3025775"/>
          <p14:tracePt t="54958" x="1912938" y="3025775"/>
          <p14:tracePt t="54959" x="1919288" y="3025775"/>
          <p14:tracePt t="54961" x="1925638" y="3025775"/>
          <p14:tracePt t="54964" x="1931988" y="3025775"/>
          <p14:tracePt t="54966" x="1938338" y="3025775"/>
          <p14:tracePt t="54967" x="1943100" y="3025775"/>
          <p14:tracePt t="54968" x="1949450" y="3025775"/>
          <p14:tracePt t="54971" x="1955800" y="3025775"/>
          <p14:tracePt t="54974" x="1962150" y="3025775"/>
          <p14:tracePt t="54975" x="1966913" y="3025775"/>
          <p14:tracePt t="54976" x="1973263" y="3025775"/>
          <p14:tracePt t="54978" x="1979613" y="3025775"/>
          <p14:tracePt t="54982" x="1985963" y="3025775"/>
          <p14:tracePt t="54983" x="1990725" y="3025775"/>
          <p14:tracePt t="54984" x="1997075" y="3025775"/>
          <p14:tracePt t="54987" x="2003425" y="3025775"/>
          <p14:tracePt t="54991" x="2009775" y="3025775"/>
          <p14:tracePt t="54992" x="2016125" y="3025775"/>
          <p14:tracePt t="54996" x="2020888" y="3025775"/>
          <p14:tracePt t="54999" x="2027238" y="3025775"/>
          <p14:tracePt t="55002" x="2027238" y="3021013"/>
          <p14:tracePt t="55003" x="2033588" y="3021013"/>
          <p14:tracePt t="55006" x="2039938" y="3021013"/>
          <p14:tracePt t="55015" x="2044700" y="3014663"/>
          <p14:tracePt t="55023" x="2051050" y="3008313"/>
          <p14:tracePt t="55026" x="2051050" y="3001963"/>
          <p14:tracePt t="55028" x="2057400" y="3001963"/>
          <p14:tracePt t="55030" x="2063750" y="3001963"/>
          <p14:tracePt t="55055" x="2068513" y="3001963"/>
          <p14:tracePt t="55057" x="2068513" y="3008313"/>
          <p14:tracePt t="55066" x="2074863" y="3008313"/>
          <p14:tracePt t="55068" x="2074863" y="3014663"/>
          <p14:tracePt t="55078" x="2074863" y="3021013"/>
          <p14:tracePt t="55091" x="2074863" y="3025775"/>
          <p14:tracePt t="55102" x="2081213" y="3025775"/>
          <p14:tracePt t="55148" x="2081213" y="3032125"/>
          <p14:tracePt t="55153" x="2081213" y="3038475"/>
          <p14:tracePt t="55159" x="2081213" y="3044825"/>
          <p14:tracePt t="55163" x="2081213" y="3049588"/>
          <p14:tracePt t="55167" x="2081213" y="3055938"/>
          <p14:tracePt t="55169" x="2081213" y="3062288"/>
          <p14:tracePt t="55173" x="2081213" y="3068638"/>
          <p14:tracePt t="55176" x="2081213" y="3073400"/>
          <p14:tracePt t="55179" x="2081213" y="3079750"/>
          <p14:tracePt t="55181" x="2081213" y="3086100"/>
          <p14:tracePt t="55183" x="2081213" y="3092450"/>
          <p14:tracePt t="55186" x="2081213" y="3098800"/>
          <p14:tracePt t="55189" x="2074863" y="3109913"/>
          <p14:tracePt t="55193" x="2074863" y="3116263"/>
          <p14:tracePt t="55195" x="2074863" y="3122613"/>
          <p14:tracePt t="55198" x="2068513" y="3140075"/>
          <p14:tracePt t="55200" x="2068513" y="3151188"/>
          <p14:tracePt t="55203" x="2063750" y="3157538"/>
          <p14:tracePt t="55205" x="2063750" y="3163888"/>
          <p14:tracePt t="55206" x="2063750" y="3170238"/>
          <p14:tracePt t="55207" x="2063750" y="3181350"/>
          <p14:tracePt t="55210" x="2063750" y="3187700"/>
          <p14:tracePt t="55211" x="2063750" y="3200400"/>
          <p14:tracePt t="55215" x="2063750" y="3211513"/>
          <p14:tracePt t="55217" x="2063750" y="3217863"/>
          <p14:tracePt t="55217" x="2063750" y="3224213"/>
          <p14:tracePt t="55218" x="2063750" y="3228975"/>
          <p14:tracePt t="55219" x="2063750" y="3235325"/>
          <p14:tracePt t="55221" x="2063750" y="3241675"/>
          <p14:tracePt t="55223" x="2057400" y="3252788"/>
          <p14:tracePt t="55225" x="2057400" y="3259138"/>
          <p14:tracePt t="55227" x="2057400" y="3265488"/>
          <p14:tracePt t="55229" x="2057400" y="3278188"/>
          <p14:tracePt t="55232" x="2057400" y="3282950"/>
          <p14:tracePt t="55233" x="2051050" y="3289300"/>
          <p14:tracePt t="55235" x="2051050" y="3295650"/>
          <p14:tracePt t="55236" x="2051050" y="3302000"/>
          <p14:tracePt t="55237" x="2044700" y="3302000"/>
          <p14:tracePt t="55238" x="2044700" y="3306763"/>
          <p14:tracePt t="55240" x="2044700" y="3313113"/>
          <p14:tracePt t="55242" x="2044700" y="3319463"/>
          <p14:tracePt t="55243" x="2044700" y="3325813"/>
          <p14:tracePt t="55244" x="2039938" y="3325813"/>
          <p14:tracePt t="55245" x="2039938" y="3330575"/>
          <p14:tracePt t="55247" x="2039938" y="3336925"/>
          <p14:tracePt t="55251" x="2039938" y="3349625"/>
          <p14:tracePt t="55252" x="2033588" y="3355975"/>
          <p14:tracePt t="55255" x="2033588" y="3360738"/>
          <p14:tracePt t="55256" x="2033588" y="3367088"/>
          <p14:tracePt t="55257" x="2027238" y="3373438"/>
          <p14:tracePt t="55259" x="2027238" y="3379788"/>
          <p14:tracePt t="55261" x="2020888" y="3390900"/>
          <p14:tracePt t="55264" x="2020888" y="3397250"/>
          <p14:tracePt t="55266" x="2020888" y="3403600"/>
          <p14:tracePt t="55266" x="2020888" y="3408363"/>
          <p14:tracePt t="55267" x="2020888" y="3414713"/>
          <p14:tracePt t="55268" x="2016125" y="3421063"/>
          <p14:tracePt t="55270" x="2016125" y="3433763"/>
          <p14:tracePt t="55271" x="2016125" y="3438525"/>
          <p14:tracePt t="55274" x="2016125" y="3451225"/>
          <p14:tracePt t="55274" x="2009775" y="3451225"/>
          <p14:tracePt t="55275" x="2009775" y="3457575"/>
          <p14:tracePt t="55276" x="2003425" y="3468688"/>
          <p14:tracePt t="55278" x="2003425" y="3481388"/>
          <p14:tracePt t="55279" x="2003425" y="3486150"/>
          <p14:tracePt t="55281" x="2003425" y="3492500"/>
          <p14:tracePt t="55282" x="1997075" y="3505200"/>
          <p14:tracePt t="55283" x="1997075" y="3509963"/>
          <p14:tracePt t="55283" x="1990725" y="3516313"/>
          <p14:tracePt t="55284" x="1990725" y="3529013"/>
          <p14:tracePt t="55285" x="1990725" y="3535363"/>
          <p14:tracePt t="55286" x="1990725" y="3540125"/>
          <p14:tracePt t="55287" x="1985963" y="3552825"/>
          <p14:tracePt t="55288" x="1979613" y="3563938"/>
          <p14:tracePt t="55289" x="1979613" y="3570288"/>
          <p14:tracePt t="55290" x="1979613" y="3576638"/>
          <p14:tracePt t="55291" x="1979613" y="3594100"/>
          <p14:tracePt t="55292" x="1973263" y="3600450"/>
          <p14:tracePt t="55293" x="1973263" y="3606800"/>
          <p14:tracePt t="55294" x="1966913" y="3617913"/>
          <p14:tracePt t="55295" x="1962150" y="3630613"/>
          <p14:tracePt t="55297" x="1962150" y="3636963"/>
          <p14:tracePt t="55298" x="1962150" y="3648075"/>
          <p14:tracePt t="55299" x="1962150" y="3660775"/>
          <p14:tracePt t="55300" x="1955800" y="3671888"/>
          <p14:tracePt t="55300" x="1949450" y="3678238"/>
          <p14:tracePt t="55301" x="1949450" y="3684588"/>
          <p14:tracePt t="55302" x="1949450" y="3702050"/>
          <p14:tracePt t="55303" x="1949450" y="3708400"/>
          <p14:tracePt t="55304" x="1943100" y="3714750"/>
          <p14:tracePt t="55305" x="1938338" y="3725863"/>
          <p14:tracePt t="55306" x="1938338" y="3738563"/>
          <p14:tracePt t="55307" x="1938338" y="3743325"/>
          <p14:tracePt t="55308" x="1938338" y="3756025"/>
          <p14:tracePt t="55309" x="1931988" y="3767138"/>
          <p14:tracePt t="55311" x="1925638" y="3773488"/>
          <p14:tracePt t="55312" x="1925638" y="3786188"/>
          <p14:tracePt t="55313" x="1919288" y="3792538"/>
          <p14:tracePt t="55315" x="1919288" y="3816350"/>
          <p14:tracePt t="55317" x="1912938" y="3833813"/>
          <p14:tracePt t="55318" x="1908175" y="3851275"/>
          <p14:tracePt t="55319" x="1908175" y="3857625"/>
          <p14:tracePt t="55320" x="1908175" y="3870325"/>
          <p14:tracePt t="55321" x="1901825" y="3881438"/>
          <p14:tracePt t="55322" x="1901825" y="3887788"/>
          <p14:tracePt t="55323" x="1901825" y="3894138"/>
          <p14:tracePt t="55324" x="1895475" y="3905250"/>
          <p14:tracePt t="55325" x="1895475" y="3911600"/>
          <p14:tracePt t="55326" x="1895475" y="3922713"/>
          <p14:tracePt t="55327" x="1895475" y="3929063"/>
          <p14:tracePt t="55328" x="1889125" y="3929063"/>
          <p14:tracePt t="55329" x="1889125" y="3941763"/>
          <p14:tracePt t="55331" x="1884363" y="3948113"/>
          <p14:tracePt t="55332" x="1884363" y="3959225"/>
          <p14:tracePt t="55333" x="1884363" y="3965575"/>
          <p14:tracePt t="55334" x="1884363" y="3971925"/>
          <p14:tracePt t="55335" x="1884363" y="3976688"/>
          <p14:tracePt t="55336" x="1878013" y="3976688"/>
          <p14:tracePt t="55337" x="1878013" y="3989388"/>
          <p14:tracePt t="55339" x="1878013" y="3995738"/>
          <p14:tracePt t="55340" x="1878013" y="4000500"/>
          <p14:tracePt t="55341" x="1878013" y="4006850"/>
          <p14:tracePt t="55343" x="1871663" y="4013200"/>
          <p14:tracePt t="55344" x="1871663" y="4019550"/>
          <p14:tracePt t="55346" x="1871663" y="4024313"/>
          <p14:tracePt t="55348" x="1871663" y="4030663"/>
          <p14:tracePt t="55349" x="1865313" y="4030663"/>
          <p14:tracePt t="55350" x="1865313" y="4037013"/>
          <p14:tracePt t="55351" x="1865313" y="4043363"/>
          <p14:tracePt t="55355" x="1865313" y="4049713"/>
          <p14:tracePt t="55356" x="1865313" y="4054475"/>
          <p14:tracePt t="55357" x="1860550" y="4060825"/>
          <p14:tracePt t="55361" x="1860550" y="4067175"/>
          <p14:tracePt t="55362" x="1860550" y="4073525"/>
          <p14:tracePt t="55364" x="1860550" y="4078288"/>
          <p14:tracePt t="55366" x="1854200" y="4084638"/>
          <p14:tracePt t="55369" x="1854200" y="4090988"/>
          <p14:tracePt t="55371" x="1854200" y="4097338"/>
          <p14:tracePt t="55372" x="1854200" y="4102100"/>
          <p14:tracePt t="55374" x="1847850" y="4108450"/>
          <p14:tracePt t="55376" x="1847850" y="4114800"/>
          <p14:tracePt t="55377" x="1841500" y="4121150"/>
          <p14:tracePt t="55378" x="1841500" y="4127500"/>
          <p14:tracePt t="55381" x="1841500" y="4132263"/>
          <p14:tracePt t="55383" x="1841500" y="4138613"/>
          <p14:tracePt t="55384" x="1841500" y="4144963"/>
          <p14:tracePt t="55385" x="1841500" y="4151313"/>
          <p14:tracePt t="55387" x="1836738" y="4156075"/>
          <p14:tracePt t="55388" x="1836738" y="4162425"/>
          <p14:tracePt t="55390" x="1836738" y="4168775"/>
          <p14:tracePt t="55391" x="1836738" y="4175125"/>
          <p14:tracePt t="55392" x="1836738" y="4179888"/>
          <p14:tracePt t="55395" x="1836738" y="4186238"/>
          <p14:tracePt t="55395" x="1836738" y="4192588"/>
          <p14:tracePt t="55396" x="1830388" y="4198938"/>
          <p14:tracePt t="55399" x="1830388" y="4205288"/>
          <p14:tracePt t="55399" x="1830388" y="4210050"/>
          <p14:tracePt t="55401" x="1830388" y="4216400"/>
          <p14:tracePt t="55402" x="1830388" y="4222750"/>
          <p14:tracePt t="55405" x="1830388" y="4229100"/>
          <p14:tracePt t="55405" x="1830388" y="4233863"/>
          <p14:tracePt t="55406" x="1830388" y="4240213"/>
          <p14:tracePt t="55408" x="1830388" y="4246563"/>
          <p14:tracePt t="55411" x="1830388" y="4252913"/>
          <p14:tracePt t="55412" x="1830388" y="4257675"/>
          <p14:tracePt t="55416" x="1830388" y="4264025"/>
          <p14:tracePt t="55417" x="1830388" y="4270375"/>
          <p14:tracePt t="55422" x="1830388" y="4276725"/>
          <p14:tracePt t="55423" x="1830388" y="4281488"/>
          <p14:tracePt t="55429" x="1830388" y="4287838"/>
          <p14:tracePt t="55431" x="1836738" y="4287838"/>
          <p14:tracePt t="55435" x="1836738" y="4294188"/>
          <p14:tracePt t="55443" x="1836738" y="4300538"/>
          <p14:tracePt t="55448" x="1836738" y="4306888"/>
          <p14:tracePt t="55459" x="1841500" y="4306888"/>
          <p14:tracePt t="55462" x="1841500" y="4311650"/>
          <p14:tracePt t="55473" x="1841500" y="4318000"/>
          <p14:tracePt t="55480" x="1847850" y="4318000"/>
          <p14:tracePt t="55483" x="1847850" y="4324350"/>
          <p14:tracePt t="55484" x="1854200" y="4330700"/>
          <p14:tracePt t="55489" x="1854200" y="4335463"/>
          <p14:tracePt t="55492" x="1854200" y="4341813"/>
          <p14:tracePt t="55494" x="1854200" y="4348163"/>
          <p14:tracePt t="55495" x="1854200" y="4354513"/>
          <p14:tracePt t="55499" x="1854200" y="4359275"/>
          <p14:tracePt t="55501" x="1860550" y="4365625"/>
          <p14:tracePt t="55503" x="1860550" y="4371975"/>
          <p14:tracePt t="55504" x="1860550" y="4378325"/>
          <p14:tracePt t="55505" x="1860550" y="4384675"/>
          <p14:tracePt t="55507" x="1860550" y="4389438"/>
          <p14:tracePt t="55509" x="1860550" y="4402138"/>
          <p14:tracePt t="55511" x="1860550" y="4408488"/>
          <p14:tracePt t="55512" x="1860550" y="4413250"/>
          <p14:tracePt t="55515" x="1865313" y="4419600"/>
          <p14:tracePt t="55516" x="1865313" y="4425950"/>
          <p14:tracePt t="55516" x="1865313" y="4432300"/>
          <p14:tracePt t="55518" x="1865313" y="4437063"/>
          <p14:tracePt t="55519" x="1865313" y="4443413"/>
          <p14:tracePt t="55520" x="1865313" y="4449763"/>
          <p14:tracePt t="55521" x="1871663" y="4449763"/>
          <p14:tracePt t="55522" x="1871663" y="4456113"/>
          <p14:tracePt t="55524" x="1878013" y="4462463"/>
          <p14:tracePt t="55525" x="1878013" y="4467225"/>
          <p14:tracePt t="55529" x="1878013" y="4473575"/>
          <p14:tracePt t="55531" x="1878013" y="4479925"/>
          <p14:tracePt t="55532" x="1884363" y="4479925"/>
          <p14:tracePt t="55534" x="1884363" y="4486275"/>
          <p14:tracePt t="55535" x="1884363" y="4491038"/>
          <p14:tracePt t="55539" x="1884363" y="4497388"/>
          <p14:tracePt t="55543" x="1884363" y="4503738"/>
          <p14:tracePt t="55549" x="1889125" y="4503738"/>
          <p14:tracePt t="55550" x="1889125" y="4510088"/>
          <p14:tracePt t="55557" x="1889125" y="4514850"/>
          <p14:tracePt t="55562" x="1895475" y="4514850"/>
          <p14:tracePt t="55572" x="1895475" y="4521200"/>
          <p14:tracePt t="55574" x="1901825" y="4521200"/>
          <p14:tracePt t="55583" x="1908175" y="4527550"/>
          <p14:tracePt t="55591" x="1912938" y="4533900"/>
          <p14:tracePt t="55595" x="1919288" y="4538663"/>
          <p14:tracePt t="55598" x="1925638" y="4538663"/>
          <p14:tracePt t="55600" x="1925638" y="4545013"/>
          <p14:tracePt t="55603" x="1931988" y="4545013"/>
          <p14:tracePt t="55607" x="1938338" y="4551363"/>
          <p14:tracePt t="55611" x="1943100" y="4551363"/>
          <p14:tracePt t="55611" x="1943100" y="4557713"/>
          <p14:tracePt t="55612" x="1949450" y="4557713"/>
          <p14:tracePt t="55614" x="1949450" y="4564063"/>
          <p14:tracePt t="55616" x="1955800" y="4564063"/>
          <p14:tracePt t="55618" x="1955800" y="4568825"/>
          <p14:tracePt t="55620" x="1962150" y="4568825"/>
          <p14:tracePt t="55623" x="1962150" y="4575175"/>
          <p14:tracePt t="55625" x="1966913" y="4575175"/>
          <p14:tracePt t="55627" x="1973263" y="4575175"/>
          <p14:tracePt t="55629" x="1973263" y="4581525"/>
          <p14:tracePt t="55631" x="1979613" y="4581525"/>
          <p14:tracePt t="55636" x="1985963" y="4587875"/>
          <p14:tracePt t="55639" x="1985963" y="4592638"/>
          <p14:tracePt t="55641" x="1990725" y="4592638"/>
          <p14:tracePt t="55647" x="1990725" y="4598988"/>
          <p14:tracePt t="55651" x="1997075" y="4598988"/>
          <p14:tracePt t="55656" x="1997075" y="4605338"/>
          <p14:tracePt t="55657" x="2003425" y="4605338"/>
          <p14:tracePt t="55668" x="2003425" y="4611688"/>
          <p14:tracePt t="55687" x="2009775" y="4616450"/>
          <p14:tracePt t="55699" x="2016125" y="4616450"/>
          <p14:tracePt t="55707" x="2016125" y="4622800"/>
          <p14:tracePt t="55713" x="2016125" y="4629150"/>
          <p14:tracePt t="55718" x="2016125" y="4635500"/>
          <p14:tracePt t="55720" x="2016125" y="4641850"/>
          <p14:tracePt t="55722" x="2020888" y="4641850"/>
          <p14:tracePt t="55725" x="2020888" y="4646613"/>
          <p14:tracePt t="55727" x="2027238" y="4646613"/>
          <p14:tracePt t="55732" x="2027238" y="4652963"/>
          <p14:tracePt t="55737" x="2033588" y="4659313"/>
          <p14:tracePt t="55739" x="2033588" y="4665663"/>
          <p14:tracePt t="55746" x="2033588" y="4670425"/>
          <p14:tracePt t="55752" x="2039938" y="4670425"/>
          <p14:tracePt t="55754" x="2039938" y="4676775"/>
          <p14:tracePt t="55760" x="2044700" y="4676775"/>
          <p14:tracePt t="55762" x="2044700" y="4683125"/>
          <p14:tracePt t="55767" x="2044700" y="4689475"/>
          <p14:tracePt t="55776" x="2051050" y="4689475"/>
          <p14:tracePt t="55788" x="2051050" y="4694238"/>
          <p14:tracePt t="55831" x="2051050" y="4700588"/>
          <p14:tracePt t="55840" x="2051050" y="4706938"/>
          <p14:tracePt t="55845" x="2051050" y="4713288"/>
          <p14:tracePt t="55852" x="2057400" y="4719638"/>
          <p14:tracePt t="55861" x="2057400" y="4724400"/>
          <p14:tracePt t="55864" x="2063750" y="4724400"/>
          <p14:tracePt t="56006" x="2063750" y="4730750"/>
          <p14:tracePt t="56115" x="2057400" y="4730750"/>
          <p14:tracePt t="56126" x="2057400" y="4737100"/>
          <p14:tracePt t="56136" x="2051050" y="4737100"/>
          <p14:tracePt t="56142" x="2044700" y="4743450"/>
          <p14:tracePt t="56147" x="2039938" y="4743450"/>
          <p14:tracePt t="56149" x="2039938" y="4748213"/>
          <p14:tracePt t="56151" x="2033588" y="4748213"/>
          <p14:tracePt t="56159" x="2027238" y="4754563"/>
          <p14:tracePt t="56161" x="2020888" y="4754563"/>
          <p14:tracePt t="56167" x="2016125" y="4760913"/>
          <p14:tracePt t="56171" x="2009775" y="4767263"/>
          <p14:tracePt t="56175" x="2003425" y="4767263"/>
          <p14:tracePt t="56178" x="1997075" y="4767263"/>
          <p14:tracePt t="56180" x="1990725" y="4767263"/>
          <p14:tracePt t="56184" x="1985963" y="4772025"/>
          <p14:tracePt t="56190" x="1973263" y="4772025"/>
          <p14:tracePt t="56193" x="1966913" y="4772025"/>
          <p14:tracePt t="56197" x="1955800" y="4772025"/>
          <p14:tracePt t="56200" x="1943100" y="4772025"/>
          <p14:tracePt t="56205" x="1919288" y="4778375"/>
          <p14:tracePt t="56207" x="1908175" y="4778375"/>
          <p14:tracePt t="56208" x="1901825" y="4778375"/>
          <p14:tracePt t="56209" x="1895475" y="4778375"/>
          <p14:tracePt t="56210" x="1889125" y="4784725"/>
          <p14:tracePt t="56211" x="1878013" y="4784725"/>
          <p14:tracePt t="56212" x="1871663" y="4784725"/>
          <p14:tracePt t="56213" x="1865313" y="4784725"/>
          <p14:tracePt t="56214" x="1860550" y="4784725"/>
          <p14:tracePt t="56215" x="1841500" y="4784725"/>
          <p14:tracePt t="56216" x="1836738" y="4784725"/>
          <p14:tracePt t="56217" x="1824038" y="4784725"/>
          <p14:tracePt t="56218" x="1811338" y="4784725"/>
          <p14:tracePt t="56219" x="1800225" y="4791075"/>
          <p14:tracePt t="56221" x="1793875" y="4791075"/>
          <p14:tracePt t="56222" x="1782763" y="4791075"/>
          <p14:tracePt t="56223" x="1770063" y="4791075"/>
          <p14:tracePt t="56224" x="1758950" y="4791075"/>
          <p14:tracePt t="56225" x="1752600" y="4795838"/>
          <p14:tracePt t="56226" x="1739900" y="4795838"/>
          <p14:tracePt t="56227" x="1728788" y="4795838"/>
          <p14:tracePt t="56228" x="1716088" y="4795838"/>
          <p14:tracePt t="56228" x="1704975" y="4795838"/>
          <p14:tracePt t="56230" x="1692275" y="4795838"/>
          <p14:tracePt t="56231" x="1685925" y="4795838"/>
          <p14:tracePt t="56232" x="1668463" y="4795838"/>
          <p14:tracePt t="56233" x="1662113" y="4795838"/>
          <p14:tracePt t="56234" x="1657350" y="4795838"/>
          <p14:tracePt t="56235" x="1644650" y="4795838"/>
          <p14:tracePt t="56237" x="1631950" y="4795838"/>
          <p14:tracePt t="56237" x="1627188" y="4795838"/>
          <p14:tracePt t="56238" x="1614488" y="4795838"/>
          <p14:tracePt t="56239" x="1603375" y="4802188"/>
          <p14:tracePt t="56240" x="1590675" y="4802188"/>
          <p14:tracePt t="56241" x="1579563" y="4802188"/>
          <p14:tracePt t="56242" x="1573213" y="4802188"/>
          <p14:tracePt t="56243" x="1560513" y="4802188"/>
          <p14:tracePt t="56244" x="1549400" y="4802188"/>
          <p14:tracePt t="56245" x="1543050" y="4802188"/>
          <p14:tracePt t="56246" x="1530350" y="4808538"/>
          <p14:tracePt t="56248" x="1525588" y="4808538"/>
          <p14:tracePt t="56249" x="1512888" y="4808538"/>
          <p14:tracePt t="56250" x="1501775" y="4808538"/>
          <p14:tracePt t="56250" x="1495425" y="4808538"/>
          <p14:tracePt t="56251" x="1482725" y="4808538"/>
          <p14:tracePt t="56252" x="1476375" y="4808538"/>
          <p14:tracePt t="56253" x="1465263" y="4808538"/>
          <p14:tracePt t="56254" x="1458913" y="4808538"/>
          <p14:tracePt t="56255" x="1452563" y="4808538"/>
          <p14:tracePt t="56256" x="1441450" y="4808538"/>
          <p14:tracePt t="56257" x="1428750" y="4808538"/>
          <p14:tracePt t="56258" x="1423988" y="4808538"/>
          <p14:tracePt t="56259" x="1417638" y="4808538"/>
          <p14:tracePt t="56260" x="1404938" y="4808538"/>
          <p14:tracePt t="56261" x="1400175" y="4808538"/>
          <p14:tracePt t="56262" x="1393825" y="4808538"/>
          <p14:tracePt t="56264" x="1387475" y="4808538"/>
          <p14:tracePt t="56266" x="1374775" y="4808538"/>
          <p14:tracePt t="56267" x="1370013" y="4808538"/>
          <p14:tracePt t="56268" x="1350963" y="4808538"/>
          <p14:tracePt t="56269" x="1346200" y="4808538"/>
          <p14:tracePt t="56271" x="1339850" y="4808538"/>
          <p14:tracePt t="56271" x="1333500" y="4808538"/>
          <p14:tracePt t="56272" x="1327150" y="4808538"/>
          <p14:tracePt t="56273" x="1322388" y="4808538"/>
          <p14:tracePt t="56274" x="1316038" y="4802188"/>
          <p14:tracePt t="56275" x="1309688" y="4802188"/>
          <p14:tracePt t="56276" x="1303338" y="4802188"/>
          <p14:tracePt t="56277" x="1296988" y="4795838"/>
          <p14:tracePt t="56278" x="1292225" y="4795838"/>
          <p14:tracePt t="56279" x="1285875" y="4795838"/>
          <p14:tracePt t="56280" x="1279525" y="4795838"/>
          <p14:tracePt t="56282" x="1273175" y="4795838"/>
          <p14:tracePt t="56283" x="1268413" y="4791075"/>
          <p14:tracePt t="56284" x="1262063" y="4791075"/>
          <p14:tracePt t="56285" x="1249363" y="4791075"/>
          <p14:tracePt t="56287" x="1244600" y="4784725"/>
          <p14:tracePt t="56288" x="1238250" y="4784725"/>
          <p14:tracePt t="56289" x="1231900" y="4784725"/>
          <p14:tracePt t="56290" x="1231900" y="4778375"/>
          <p14:tracePt t="56291" x="1225550" y="4778375"/>
          <p14:tracePt t="56292" x="1220788" y="4778375"/>
          <p14:tracePt t="56293" x="1214438" y="4778375"/>
          <p14:tracePt t="56294" x="1208088" y="4778375"/>
          <p14:tracePt t="56296" x="1201738" y="4772025"/>
          <p14:tracePt t="56297" x="1195388" y="4772025"/>
          <p14:tracePt t="56299" x="1190625" y="4772025"/>
          <p14:tracePt t="56300" x="1184275" y="4767263"/>
          <p14:tracePt t="56301" x="1177925" y="4767263"/>
          <p14:tracePt t="56302" x="1171575" y="4767263"/>
          <p14:tracePt t="56303" x="1166813" y="4767263"/>
          <p14:tracePt t="56305" x="1154113" y="4760913"/>
          <p14:tracePt t="56307" x="1147763" y="4760913"/>
          <p14:tracePt t="56308" x="1143000" y="4760913"/>
          <p14:tracePt t="56309" x="1136650" y="4760913"/>
          <p14:tracePt t="56310" x="1130300" y="4760913"/>
          <p14:tracePt t="56311" x="1130300" y="4754563"/>
          <p14:tracePt t="56312" x="1123950" y="4754563"/>
          <p14:tracePt t="56313" x="1117600" y="4754563"/>
          <p14:tracePt t="56315" x="1112838" y="4754563"/>
          <p14:tracePt t="56316" x="1106488" y="4754563"/>
          <p14:tracePt t="56317" x="1100138" y="4748213"/>
          <p14:tracePt t="56319" x="1093788" y="4748213"/>
          <p14:tracePt t="56320" x="1089025" y="4748213"/>
          <p14:tracePt t="56321" x="1082675" y="4748213"/>
          <p14:tracePt t="56322" x="1082675" y="4743450"/>
          <p14:tracePt t="56323" x="1076325" y="4743450"/>
          <p14:tracePt t="56325" x="1069975" y="4743450"/>
          <p14:tracePt t="56328" x="1065213" y="4743450"/>
          <p14:tracePt t="56330" x="1058863" y="4743450"/>
          <p14:tracePt t="56331" x="1052513" y="4743450"/>
          <p14:tracePt t="56333" x="1046163" y="4743450"/>
          <p14:tracePt t="56335" x="1039813" y="4737100"/>
          <p14:tracePt t="56336" x="1035050" y="4737100"/>
          <p14:tracePt t="56338" x="1028700" y="4737100"/>
          <p14:tracePt t="56340" x="1022350" y="4737100"/>
          <p14:tracePt t="56344" x="1016000" y="4737100"/>
          <p14:tracePt t="56347" x="1011238" y="4737100"/>
          <p14:tracePt t="56347" x="1004888" y="4737100"/>
          <p14:tracePt t="56351" x="998538" y="4737100"/>
          <p14:tracePt t="56354" x="992188" y="4737100"/>
          <p14:tracePt t="56355" x="987425" y="4737100"/>
          <p14:tracePt t="56357" x="981075" y="4737100"/>
          <p14:tracePt t="56361" x="974725" y="4737100"/>
          <p14:tracePt t="56364" x="968375" y="4737100"/>
          <p14:tracePt t="56366" x="963613" y="4737100"/>
          <p14:tracePt t="56368" x="957263" y="4737100"/>
          <p14:tracePt t="56371" x="950913" y="4737100"/>
          <p14:tracePt t="56373" x="944563" y="4737100"/>
          <p14:tracePt t="56376" x="938213" y="4737100"/>
          <p14:tracePt t="56378" x="933450" y="4737100"/>
          <p14:tracePt t="56380" x="927100" y="4737100"/>
          <p14:tracePt t="56383" x="920750" y="4737100"/>
          <p14:tracePt t="56385" x="914400" y="4737100"/>
          <p14:tracePt t="56385" x="909638" y="4737100"/>
          <p14:tracePt t="56387" x="903288" y="4737100"/>
          <p14:tracePt t="56390" x="896938" y="4737100"/>
          <p14:tracePt t="56392" x="890588" y="4737100"/>
          <p14:tracePt t="56392" x="885825" y="4737100"/>
          <p14:tracePt t="56393" x="879475" y="4737100"/>
          <p14:tracePt t="56395" x="873125" y="4737100"/>
          <p14:tracePt t="56398" x="860425" y="4737100"/>
          <p14:tracePt t="56400" x="855663" y="4737100"/>
          <p14:tracePt t="56402" x="849313" y="4737100"/>
          <p14:tracePt t="56403" x="842963" y="4737100"/>
          <p14:tracePt t="56403" x="836613" y="4737100"/>
          <p14:tracePt t="56405" x="831850" y="4737100"/>
          <p14:tracePt t="56406" x="825500" y="4737100"/>
          <p14:tracePt t="56407" x="819150" y="4737100"/>
          <p14:tracePt t="56408" x="812800" y="4737100"/>
          <p14:tracePt t="56409" x="808038" y="4737100"/>
          <p14:tracePt t="56410" x="801688" y="4737100"/>
          <p14:tracePt t="56412" x="795338" y="4737100"/>
          <p14:tracePt t="56413" x="788988" y="4737100"/>
          <p14:tracePt t="56415" x="777875" y="4737100"/>
          <p14:tracePt t="56416" x="771525" y="4737100"/>
          <p14:tracePt t="56417" x="765175" y="4737100"/>
          <p14:tracePt t="56418" x="758825" y="4737100"/>
          <p14:tracePt t="56419" x="754063" y="4730750"/>
          <p14:tracePt t="56420" x="747713" y="4730750"/>
          <p14:tracePt t="56421" x="735013" y="4730750"/>
          <p14:tracePt t="56423" x="730250" y="4730750"/>
          <p14:tracePt t="56424" x="717550" y="4730750"/>
          <p14:tracePt t="56426" x="711200" y="4730750"/>
          <p14:tracePt t="56427" x="700088" y="4730750"/>
          <p14:tracePt t="56428" x="693738" y="4730750"/>
          <p14:tracePt t="56430" x="681038" y="4724400"/>
          <p14:tracePt t="56433" x="669925" y="4724400"/>
          <p14:tracePt t="56435" x="663575" y="4724400"/>
          <p14:tracePt t="56435" x="652463" y="4724400"/>
          <p14:tracePt t="56438" x="646113" y="4724400"/>
          <p14:tracePt t="56439" x="633413" y="4724400"/>
          <p14:tracePt t="56441" x="628650" y="4724400"/>
          <p14:tracePt t="56441" x="622300" y="4724400"/>
          <p14:tracePt t="56442" x="615950" y="4724400"/>
          <p14:tracePt t="56443" x="609600" y="4724400"/>
          <p14:tracePt t="56444" x="603250" y="4719638"/>
          <p14:tracePt t="56445" x="598488" y="4719638"/>
          <p14:tracePt t="56446" x="592138" y="4719638"/>
          <p14:tracePt t="56448" x="579438" y="4719638"/>
          <p14:tracePt t="56450" x="574675" y="4719638"/>
          <p14:tracePt t="56452" x="568325" y="4719638"/>
          <p14:tracePt t="56453" x="561975" y="4719638"/>
          <p14:tracePt t="56455" x="555625" y="4719638"/>
          <p14:tracePt t="56456" x="550863" y="4719638"/>
          <p14:tracePt t="56458" x="544513" y="4719638"/>
          <p14:tracePt t="56459" x="538163" y="4719638"/>
          <p14:tracePt t="56461" x="531813" y="4713288"/>
          <p14:tracePt t="56463" x="527050" y="4713288"/>
          <p14:tracePt t="56467" x="520700" y="4713288"/>
          <p14:tracePt t="56468" x="514350" y="4713288"/>
          <p14:tracePt t="56471" x="508000" y="4713288"/>
          <p14:tracePt t="56474" x="501650" y="4706938"/>
          <p14:tracePt t="56480" x="496888" y="4706938"/>
          <p14:tracePt t="56488" x="490538" y="4706938"/>
          <p14:tracePt t="56495" x="484188" y="4706938"/>
          <p14:tracePt t="56505" x="477838" y="4706938"/>
          <p14:tracePt t="56513" x="473075" y="4700588"/>
          <p14:tracePt t="56525" x="466725" y="4700588"/>
          <p14:tracePt t="56556" x="460375" y="4694238"/>
          <p14:tracePt t="56566" x="454025" y="4689475"/>
          <p14:tracePt t="56571" x="454025" y="4683125"/>
          <p14:tracePt t="56576" x="454025" y="4676775"/>
          <p14:tracePt t="56580" x="449263" y="4676775"/>
          <p14:tracePt t="56582" x="449263" y="4670425"/>
          <p14:tracePt t="56585" x="449263" y="4665663"/>
          <p14:tracePt t="56587" x="442913" y="4665663"/>
          <p14:tracePt t="56589" x="442913" y="4659313"/>
          <p14:tracePt t="56591" x="436563" y="4652963"/>
          <p14:tracePt t="56594" x="436563" y="4646613"/>
          <p14:tracePt t="56598" x="436563" y="4641850"/>
          <p14:tracePt t="56601" x="430213" y="4635500"/>
          <p14:tracePt t="56603" x="430213" y="4629150"/>
          <p14:tracePt t="56606" x="423863" y="4622800"/>
          <p14:tracePt t="56609" x="423863" y="4616450"/>
          <p14:tracePt t="56612" x="423863" y="4611688"/>
          <p14:tracePt t="56613" x="419100" y="4605338"/>
          <p14:tracePt t="56616" x="412750" y="4598988"/>
          <p14:tracePt t="56619" x="412750" y="4592638"/>
          <p14:tracePt t="56621" x="412750" y="4587875"/>
          <p14:tracePt t="56622" x="406400" y="4581525"/>
          <p14:tracePt t="56625" x="406400" y="4575175"/>
          <p14:tracePt t="56627" x="400050" y="4564063"/>
          <p14:tracePt t="56630" x="400050" y="4557713"/>
          <p14:tracePt t="56632" x="395288" y="4551363"/>
          <p14:tracePt t="56634" x="388938" y="4538663"/>
          <p14:tracePt t="56637" x="388938" y="4521200"/>
          <p14:tracePt t="56638" x="382588" y="4514850"/>
          <p14:tracePt t="56639" x="382588" y="4503738"/>
          <p14:tracePt t="56641" x="382588" y="4491038"/>
          <p14:tracePt t="56642" x="376238" y="4479925"/>
          <p14:tracePt t="56644" x="371475" y="4473575"/>
          <p14:tracePt t="56646" x="371475" y="4462463"/>
          <p14:tracePt t="56649" x="365125" y="4437063"/>
          <p14:tracePt t="56654" x="358775" y="4389438"/>
          <p14:tracePt t="56657" x="352425" y="4365625"/>
          <p14:tracePt t="56658" x="346075" y="4348163"/>
          <p14:tracePt t="56659" x="346075" y="4335463"/>
          <p14:tracePt t="56660" x="341313" y="4324350"/>
          <p14:tracePt t="56661" x="341313" y="4318000"/>
          <p14:tracePt t="56662" x="341313" y="4306888"/>
          <p14:tracePt t="56663" x="341313" y="4294188"/>
          <p14:tracePt t="56664" x="341313" y="4281488"/>
          <p14:tracePt t="56666" x="334963" y="4276725"/>
          <p14:tracePt t="56667" x="334963" y="4264025"/>
          <p14:tracePt t="56668" x="334963" y="4257675"/>
          <p14:tracePt t="56668" x="334963" y="4240213"/>
          <p14:tracePt t="56669" x="334963" y="4229100"/>
          <p14:tracePt t="56670" x="328613" y="4222750"/>
          <p14:tracePt t="56671" x="328613" y="4210050"/>
          <p14:tracePt t="56672" x="328613" y="4198938"/>
          <p14:tracePt t="56673" x="328613" y="4186238"/>
          <p14:tracePt t="56674" x="328613" y="4175125"/>
          <p14:tracePt t="56675" x="328613" y="4162425"/>
          <p14:tracePt t="56676" x="328613" y="4156075"/>
          <p14:tracePt t="56677" x="328613" y="4144963"/>
          <p14:tracePt t="56678" x="328613" y="4127500"/>
          <p14:tracePt t="56679" x="328613" y="4121150"/>
          <p14:tracePt t="56680" x="328613" y="4108450"/>
          <p14:tracePt t="56682" x="322263" y="4090988"/>
          <p14:tracePt t="56683" x="322263" y="4073525"/>
          <p14:tracePt t="56684" x="322263" y="4067175"/>
          <p14:tracePt t="56685" x="322263" y="4054475"/>
          <p14:tracePt t="56686" x="322263" y="4043363"/>
          <p14:tracePt t="56687" x="322263" y="4037013"/>
          <p14:tracePt t="56688" x="322263" y="4019550"/>
          <p14:tracePt t="56689" x="322263" y="4006850"/>
          <p14:tracePt t="56690" x="322263" y="3995738"/>
          <p14:tracePt t="56691" x="322263" y="3989388"/>
          <p14:tracePt t="56692" x="322263" y="3976688"/>
          <p14:tracePt t="56693" x="322263" y="3965575"/>
          <p14:tracePt t="56694" x="322263" y="3948113"/>
          <p14:tracePt t="56695" x="322263" y="3935413"/>
          <p14:tracePt t="56696" x="322263" y="3922713"/>
          <p14:tracePt t="56697" x="322263" y="3917950"/>
          <p14:tracePt t="56699" x="322263" y="3905250"/>
          <p14:tracePt t="56700" x="322263" y="3894138"/>
          <p14:tracePt t="56700" x="322263" y="3875088"/>
          <p14:tracePt t="56701" x="322263" y="3870325"/>
          <p14:tracePt t="56702" x="328613" y="3857625"/>
          <p14:tracePt t="56703" x="328613" y="3844925"/>
          <p14:tracePt t="56704" x="328613" y="3833813"/>
          <p14:tracePt t="56705" x="328613" y="3821113"/>
          <p14:tracePt t="56706" x="334963" y="3810000"/>
          <p14:tracePt t="56707" x="334963" y="3797300"/>
          <p14:tracePt t="56708" x="334963" y="3786188"/>
          <p14:tracePt t="56709" x="334963" y="3779838"/>
          <p14:tracePt t="56710" x="341313" y="3762375"/>
          <p14:tracePt t="56711" x="341313" y="3756025"/>
          <p14:tracePt t="56712" x="341313" y="3743325"/>
          <p14:tracePt t="56713" x="341313" y="3732213"/>
          <p14:tracePt t="56715" x="341313" y="3725863"/>
          <p14:tracePt t="56716" x="346075" y="3708400"/>
          <p14:tracePt t="56717" x="352425" y="3695700"/>
          <p14:tracePt t="56718" x="352425" y="3678238"/>
          <p14:tracePt t="56720" x="358775" y="3660775"/>
          <p14:tracePt t="56721" x="358775" y="3648075"/>
          <p14:tracePt t="56722" x="365125" y="3636963"/>
          <p14:tracePt t="56723" x="371475" y="3617913"/>
          <p14:tracePt t="56725" x="371475" y="3600450"/>
          <p14:tracePt t="56725" x="376238" y="3587750"/>
          <p14:tracePt t="56726" x="382588" y="3582988"/>
          <p14:tracePt t="56727" x="382588" y="3570288"/>
          <p14:tracePt t="56728" x="388938" y="3552825"/>
          <p14:tracePt t="56729" x="388938" y="3540125"/>
          <p14:tracePt t="56730" x="395288" y="3535363"/>
          <p14:tracePt t="56732" x="400050" y="3509963"/>
          <p14:tracePt t="56734" x="400050" y="3492500"/>
          <p14:tracePt t="56735" x="406400" y="3486150"/>
          <p14:tracePt t="56735" x="412750" y="3475038"/>
          <p14:tracePt t="56736" x="412750" y="3462338"/>
          <p14:tracePt t="56737" x="412750" y="3451225"/>
          <p14:tracePt t="56738" x="419100" y="3433763"/>
          <p14:tracePt t="56739" x="423863" y="3427413"/>
          <p14:tracePt t="56740" x="423863" y="3414713"/>
          <p14:tracePt t="56741" x="430213" y="3403600"/>
          <p14:tracePt t="56742" x="430213" y="3390900"/>
          <p14:tracePt t="56743" x="430213" y="3379788"/>
          <p14:tracePt t="56744" x="436563" y="3367088"/>
          <p14:tracePt t="56745" x="442913" y="3355975"/>
          <p14:tracePt t="56746" x="442913" y="3343275"/>
          <p14:tracePt t="56747" x="442913" y="3330575"/>
          <p14:tracePt t="56749" x="449263" y="3319463"/>
          <p14:tracePt t="56750" x="449263" y="3306763"/>
          <p14:tracePt t="56751" x="454025" y="3295650"/>
          <p14:tracePt t="56752" x="460375" y="3282950"/>
          <p14:tracePt t="56753" x="460375" y="3265488"/>
          <p14:tracePt t="56753" x="460375" y="3252788"/>
          <p14:tracePt t="56754" x="466725" y="3241675"/>
          <p14:tracePt t="56755" x="466725" y="3228975"/>
          <p14:tracePt t="56756" x="473075" y="3217863"/>
          <p14:tracePt t="56757" x="477838" y="3200400"/>
          <p14:tracePt t="56758" x="477838" y="3187700"/>
          <p14:tracePt t="56759" x="477838" y="3176588"/>
          <p14:tracePt t="56760" x="484188" y="3163888"/>
          <p14:tracePt t="56761" x="484188" y="3151188"/>
          <p14:tracePt t="56762" x="490538" y="3140075"/>
          <p14:tracePt t="56763" x="490538" y="3122613"/>
          <p14:tracePt t="56764" x="496888" y="3109913"/>
          <p14:tracePt t="56766" x="496888" y="3103563"/>
          <p14:tracePt t="56767" x="496888" y="3092450"/>
          <p14:tracePt t="56768" x="501650" y="3079750"/>
          <p14:tracePt t="56769" x="508000" y="3062288"/>
          <p14:tracePt t="56770" x="508000" y="3055938"/>
          <p14:tracePt t="56770" x="508000" y="3049588"/>
          <p14:tracePt t="56771" x="508000" y="3038475"/>
          <p14:tracePt t="56772" x="508000" y="3025775"/>
          <p14:tracePt t="56773" x="514350" y="3014663"/>
          <p14:tracePt t="56774" x="514350" y="3008313"/>
          <p14:tracePt t="56775" x="514350" y="3001963"/>
          <p14:tracePt t="56776" x="520700" y="2990850"/>
          <p14:tracePt t="56777" x="520700" y="2984500"/>
          <p14:tracePt t="56778" x="520700" y="2978150"/>
          <p14:tracePt t="56780" x="520700" y="2967038"/>
          <p14:tracePt t="56781" x="520700" y="2960688"/>
          <p14:tracePt t="56783" x="520700" y="2943225"/>
          <p14:tracePt t="56785" x="520700" y="2936875"/>
          <p14:tracePt t="56786" x="520700" y="2924175"/>
          <p14:tracePt t="56787" x="520700" y="2919413"/>
          <p14:tracePt t="56788" x="520700" y="2913063"/>
          <p14:tracePt t="56789" x="520700" y="2906713"/>
          <p14:tracePt t="56790" x="520700" y="2900363"/>
          <p14:tracePt t="56791" x="520700" y="2894013"/>
          <p14:tracePt t="56792" x="520700" y="2889250"/>
          <p14:tracePt t="56794" x="520700" y="2882900"/>
          <p14:tracePt t="56795" x="527050" y="2882900"/>
          <p14:tracePt t="56796" x="527050" y="2876550"/>
          <p14:tracePt t="56799" x="527050" y="2870200"/>
          <p14:tracePt t="56800" x="531813" y="2865438"/>
          <p14:tracePt t="56801" x="531813" y="2859088"/>
          <p14:tracePt t="56803" x="531813" y="2852738"/>
          <p14:tracePt t="56805" x="531813" y="2846388"/>
          <p14:tracePt t="56806" x="531813" y="2841625"/>
          <p14:tracePt t="56810" x="531813" y="2835275"/>
          <p14:tracePt t="56813" x="531813" y="2828925"/>
          <p14:tracePt t="56816" x="531813" y="2822575"/>
          <p14:tracePt t="56819" x="531813" y="2816225"/>
          <p14:tracePt t="56879" x="527050" y="2822575"/>
          <p14:tracePt t="56887" x="527050" y="2828925"/>
          <p14:tracePt t="56898" x="527050" y="2835275"/>
          <p14:tracePt t="56909" x="527050" y="2841625"/>
          <p14:tracePt t="56914" x="527050" y="2846388"/>
          <p14:tracePt t="56924" x="527050" y="2852738"/>
          <p14:tracePt t="56939" x="527050" y="2859088"/>
          <p14:tracePt t="56951" x="527050" y="2865438"/>
          <p14:tracePt t="56957" x="527050" y="2870200"/>
          <p14:tracePt t="56966" x="527050" y="2876550"/>
          <p14:tracePt t="56971" x="527050" y="2882900"/>
          <p14:tracePt t="56977" x="527050" y="2889250"/>
          <p14:tracePt t="56979" x="527050" y="2894013"/>
          <p14:tracePt t="56981" x="531813" y="2894013"/>
          <p14:tracePt t="56984" x="531813" y="2900363"/>
          <p14:tracePt t="56989" x="531813" y="2906713"/>
          <p14:tracePt t="56993" x="531813" y="2913063"/>
          <p14:tracePt t="56995" x="538163" y="2913063"/>
          <p14:tracePt t="56996" x="538163" y="2919413"/>
          <p14:tracePt t="57002" x="544513" y="2924175"/>
          <p14:tracePt t="57006" x="544513" y="2936875"/>
          <p14:tracePt t="57008" x="555625" y="2943225"/>
          <p14:tracePt t="57011" x="561975" y="2954338"/>
          <p14:tracePt t="57014" x="561975" y="2960688"/>
          <p14:tracePt t="57017" x="574675" y="2971800"/>
          <p14:tracePt t="57018" x="579438" y="2971800"/>
          <p14:tracePt t="57019" x="579438" y="2978150"/>
          <p14:tracePt t="57020" x="585788" y="2984500"/>
          <p14:tracePt t="57021" x="598488" y="2990850"/>
          <p14:tracePt t="57022" x="603250" y="2995613"/>
          <p14:tracePt t="57023" x="609600" y="2995613"/>
          <p14:tracePt t="57025" x="615950" y="3001963"/>
          <p14:tracePt t="57026" x="622300" y="3008313"/>
          <p14:tracePt t="57027" x="628650" y="3014663"/>
          <p14:tracePt t="57028" x="639763" y="3021013"/>
          <p14:tracePt t="57029" x="646113" y="3021013"/>
          <p14:tracePt t="57030" x="657225" y="3032125"/>
          <p14:tracePt t="57031" x="663575" y="3032125"/>
          <p14:tracePt t="57032" x="669925" y="3038475"/>
          <p14:tracePt t="57033" x="681038" y="3044825"/>
          <p14:tracePt t="57034" x="693738" y="3049588"/>
          <p14:tracePt t="57036" x="711200" y="3062288"/>
          <p14:tracePt t="57036" x="723900" y="3062288"/>
          <p14:tracePt t="57037" x="735013" y="3073400"/>
          <p14:tracePt t="57038" x="747713" y="3079750"/>
          <p14:tracePt t="57040" x="758825" y="3079750"/>
          <p14:tracePt t="57041" x="771525" y="3086100"/>
          <p14:tracePt t="57042" x="782638" y="3092450"/>
          <p14:tracePt t="57043" x="795338" y="3098800"/>
          <p14:tracePt t="57043" x="808038" y="3103563"/>
          <p14:tracePt t="57044" x="819150" y="3109913"/>
          <p14:tracePt t="57046" x="831850" y="3109913"/>
          <p14:tracePt t="57046" x="842963" y="3116263"/>
          <p14:tracePt t="57047" x="855663" y="3122613"/>
          <p14:tracePt t="57049" x="885825" y="3127375"/>
          <p14:tracePt t="57051" x="896938" y="3140075"/>
          <p14:tracePt t="57052" x="903288" y="3140075"/>
          <p14:tracePt t="57053" x="920750" y="3146425"/>
          <p14:tracePt t="57053" x="933450" y="3146425"/>
          <p14:tracePt t="57054" x="944563" y="3151188"/>
          <p14:tracePt t="57055" x="950913" y="3151188"/>
          <p14:tracePt t="57056" x="963613" y="3157538"/>
          <p14:tracePt t="57057" x="974725" y="3157538"/>
          <p14:tracePt t="57058" x="987425" y="3163888"/>
          <p14:tracePt t="57059" x="998538" y="3170238"/>
          <p14:tracePt t="57060" x="1011238" y="3176588"/>
          <p14:tracePt t="57061" x="1028700" y="3176588"/>
          <p14:tracePt t="57062" x="1039813" y="3181350"/>
          <p14:tracePt t="57063" x="1058863" y="3187700"/>
          <p14:tracePt t="57064" x="1069975" y="3187700"/>
          <p14:tracePt t="57066" x="1089025" y="3194050"/>
          <p14:tracePt t="57067" x="1100138" y="3194050"/>
          <p14:tracePt t="57068" x="1117600" y="3200400"/>
          <p14:tracePt t="57069" x="1130300" y="3205163"/>
          <p14:tracePt t="57070" x="1147763" y="3205163"/>
          <p14:tracePt t="57071" x="1171575" y="3211513"/>
          <p14:tracePt t="57071" x="1190625" y="3211513"/>
          <p14:tracePt t="57072" x="1201738" y="3211513"/>
          <p14:tracePt t="57073" x="1220788" y="3217863"/>
          <p14:tracePt t="57074" x="1238250" y="3224213"/>
          <p14:tracePt t="57075" x="1255713" y="3224213"/>
          <p14:tracePt t="57077" x="1268413" y="3228975"/>
          <p14:tracePt t="57078" x="1285875" y="3228975"/>
          <p14:tracePt t="57079" x="1303338" y="3228975"/>
          <p14:tracePt t="57080" x="1333500" y="3235325"/>
          <p14:tracePt t="57081" x="1350963" y="3241675"/>
          <p14:tracePt t="57083" x="1381125" y="3248025"/>
          <p14:tracePt t="57084" x="1400175" y="3248025"/>
          <p14:tracePt t="57085" x="1411288" y="3248025"/>
          <p14:tracePt t="57086" x="1428750" y="3252788"/>
          <p14:tracePt t="57087" x="1441450" y="3252788"/>
          <p14:tracePt t="57088" x="1458913" y="3259138"/>
          <p14:tracePt t="57089" x="1471613" y="3259138"/>
          <p14:tracePt t="57090" x="1489075" y="3265488"/>
          <p14:tracePt t="57091" x="1501775" y="3265488"/>
          <p14:tracePt t="57092" x="1519238" y="3265488"/>
          <p14:tracePt t="57093" x="1530350" y="3271838"/>
          <p14:tracePt t="57094" x="1543050" y="3271838"/>
          <p14:tracePt t="57095" x="1554163" y="3278188"/>
          <p14:tracePt t="57096" x="1566863" y="3282950"/>
          <p14:tracePt t="57097" x="1584325" y="3282950"/>
          <p14:tracePt t="57099" x="1597025" y="3282950"/>
          <p14:tracePt t="57100" x="1608138" y="3289300"/>
          <p14:tracePt t="57101" x="1620838" y="3295650"/>
          <p14:tracePt t="57102" x="1627188" y="3295650"/>
          <p14:tracePt t="57103" x="1644650" y="3302000"/>
          <p14:tracePt t="57103" x="1657350" y="3302000"/>
          <p14:tracePt t="57104" x="1662113" y="3302000"/>
          <p14:tracePt t="57105" x="1674813" y="3306763"/>
          <p14:tracePt t="57106" x="1685925" y="3313113"/>
          <p14:tracePt t="57107" x="1698625" y="3313113"/>
          <p14:tracePt t="57108" x="1704975" y="3319463"/>
          <p14:tracePt t="57109" x="1716088" y="3319463"/>
          <p14:tracePt t="57110" x="1728788" y="3325813"/>
          <p14:tracePt t="57111" x="1733550" y="3330575"/>
          <p14:tracePt t="57112" x="1746250" y="3330575"/>
          <p14:tracePt t="57113" x="1758950" y="3336925"/>
          <p14:tracePt t="57114" x="1770063" y="3343275"/>
          <p14:tracePt t="57116" x="1782763" y="3343275"/>
          <p14:tracePt t="57117" x="1793875" y="3349625"/>
          <p14:tracePt t="57118" x="1806575" y="3355975"/>
          <p14:tracePt t="57119" x="1817688" y="3360738"/>
          <p14:tracePt t="57119" x="1830388" y="3360738"/>
          <p14:tracePt t="57120" x="1841500" y="3367088"/>
          <p14:tracePt t="57121" x="1854200" y="3373438"/>
          <p14:tracePt t="57122" x="1865313" y="3373438"/>
          <p14:tracePt t="57123" x="1878013" y="3379788"/>
          <p14:tracePt t="57124" x="1889125" y="3384550"/>
          <p14:tracePt t="57125" x="1901825" y="3390900"/>
          <p14:tracePt t="57126" x="1919288" y="3397250"/>
          <p14:tracePt t="57127" x="1931988" y="3403600"/>
          <p14:tracePt t="57128" x="1938338" y="3408363"/>
          <p14:tracePt t="57129" x="1949450" y="3408363"/>
          <p14:tracePt t="57130" x="1966913" y="3414713"/>
          <p14:tracePt t="57131" x="1979613" y="3427413"/>
          <p14:tracePt t="57133" x="1990725" y="3427413"/>
          <p14:tracePt t="57134" x="2003425" y="3433763"/>
          <p14:tracePt t="57135" x="2016125" y="3438525"/>
          <p14:tracePt t="57136" x="2033588" y="3438525"/>
          <p14:tracePt t="57136" x="2039938" y="3444875"/>
          <p14:tracePt t="57138" x="2051050" y="3457575"/>
          <p14:tracePt t="57139" x="2063750" y="3457575"/>
          <p14:tracePt t="57140" x="2074863" y="3462338"/>
          <p14:tracePt t="57141" x="2098675" y="3475038"/>
          <p14:tracePt t="57142" x="2111375" y="3475038"/>
          <p14:tracePt t="57143" x="2128838" y="3481388"/>
          <p14:tracePt t="57144" x="2141538" y="3486150"/>
          <p14:tracePt t="57145" x="2152650" y="3486150"/>
          <p14:tracePt t="57146" x="2165350" y="3486150"/>
          <p14:tracePt t="57147" x="2176463" y="3492500"/>
          <p14:tracePt t="57149" x="2189163" y="3498850"/>
          <p14:tracePt t="57150" x="2200275" y="3498850"/>
          <p14:tracePt t="57150" x="2212975" y="3505200"/>
          <p14:tracePt t="57152" x="2224088" y="3505200"/>
          <p14:tracePt t="57153" x="2236788" y="3505200"/>
          <p14:tracePt t="57153" x="2247900" y="3505200"/>
          <p14:tracePt t="57154" x="2260600" y="3509963"/>
          <p14:tracePt t="57155" x="2273300" y="3509963"/>
          <p14:tracePt t="57156" x="2284413" y="3516313"/>
          <p14:tracePt t="57157" x="2297113" y="3516313"/>
          <p14:tracePt t="57158" x="2308225" y="3516313"/>
          <p14:tracePt t="57159" x="2320925" y="3516313"/>
          <p14:tracePt t="57160" x="2332038" y="3516313"/>
          <p14:tracePt t="57161" x="2338388" y="3516313"/>
          <p14:tracePt t="57162" x="2349500" y="3516313"/>
          <p14:tracePt t="57163" x="2368550" y="3522663"/>
          <p14:tracePt t="57164" x="2374900" y="3522663"/>
          <p14:tracePt t="57166" x="2379663" y="3522663"/>
          <p14:tracePt t="57167" x="2386013" y="3522663"/>
          <p14:tracePt t="57168" x="2403475" y="3522663"/>
          <p14:tracePt t="57169" x="2409825" y="3522663"/>
          <p14:tracePt t="57169" x="2416175" y="3522663"/>
          <p14:tracePt t="57171" x="2422525" y="3522663"/>
          <p14:tracePt t="57171" x="2433638" y="3522663"/>
          <p14:tracePt t="57172" x="2446338" y="3522663"/>
          <p14:tracePt t="57173" x="2452688" y="3522663"/>
          <p14:tracePt t="57174" x="2457450" y="3522663"/>
          <p14:tracePt t="57175" x="2470150" y="3522663"/>
          <p14:tracePt t="57176" x="2476500" y="3522663"/>
          <p14:tracePt t="57177" x="2481263" y="3522663"/>
          <p14:tracePt t="57178" x="2487613" y="3522663"/>
          <p14:tracePt t="57179" x="2493963" y="3522663"/>
          <p14:tracePt t="57180" x="2500313" y="3522663"/>
          <p14:tracePt t="57181" x="2511425" y="3522663"/>
          <p14:tracePt t="57184" x="2517775" y="3522663"/>
          <p14:tracePt t="57185" x="2524125" y="3522663"/>
          <p14:tracePt t="57186" x="2530475" y="3522663"/>
          <p14:tracePt t="57186" x="2535238" y="3522663"/>
          <p14:tracePt t="57187" x="2541588" y="3522663"/>
          <p14:tracePt t="57189" x="2547938" y="3522663"/>
          <p14:tracePt t="57190" x="2554288" y="3516313"/>
          <p14:tracePt t="57191" x="2559050" y="3516313"/>
          <p14:tracePt t="57193" x="2565400" y="3516313"/>
          <p14:tracePt t="57195" x="2571750" y="3516313"/>
          <p14:tracePt t="57196" x="2571750" y="3509963"/>
          <p14:tracePt t="57197" x="2578100" y="3509963"/>
          <p14:tracePt t="57201" x="2582863" y="3509963"/>
          <p14:tracePt t="57204" x="2589213" y="3509963"/>
          <p14:tracePt t="57205" x="2589213" y="3505200"/>
          <p14:tracePt t="57206" x="2595563" y="3505200"/>
          <p14:tracePt t="57210" x="2595563" y="3498850"/>
          <p14:tracePt t="57213" x="2601913" y="3498850"/>
          <p14:tracePt t="57231" x="2601913" y="3492500"/>
          <p14:tracePt t="57243" x="2595563" y="3486150"/>
          <p14:tracePt t="57246" x="2589213" y="3486150"/>
          <p14:tracePt t="57253" x="2582863" y="3481388"/>
          <p14:tracePt t="57265" x="2578100" y="3481388"/>
          <p14:tracePt t="57279" x="2571750" y="3481388"/>
          <p14:tracePt t="57287" x="2565400" y="3475038"/>
          <p14:tracePt t="57294" x="2565400" y="3468688"/>
          <p14:tracePt t="57304" x="2559050" y="3468688"/>
          <p14:tracePt t="57312" x="2554288" y="3468688"/>
          <p14:tracePt t="57321" x="2547938" y="3468688"/>
          <p14:tracePt t="57324" x="2541588" y="3468688"/>
          <p14:tracePt t="57332" x="2535238" y="3468688"/>
          <p14:tracePt t="57339" x="2530475" y="3468688"/>
          <p14:tracePt t="57344" x="2524125" y="3468688"/>
          <p14:tracePt t="57349" x="2517775" y="3468688"/>
          <p14:tracePt t="57352" x="2511425" y="3468688"/>
          <p14:tracePt t="57357" x="2505075" y="3468688"/>
          <p14:tracePt t="57359" x="2500313" y="3475038"/>
          <p14:tracePt t="57362" x="2493963" y="3475038"/>
          <p14:tracePt t="57363" x="2487613" y="3481388"/>
          <p14:tracePt t="57367" x="2481263" y="3486150"/>
          <p14:tracePt t="57369" x="2476500" y="3492500"/>
          <p14:tracePt t="57370" x="2476500" y="3498850"/>
          <p14:tracePt t="57372" x="2470150" y="3505200"/>
          <p14:tracePt t="57373" x="2463800" y="3509963"/>
          <p14:tracePt t="57375" x="2463800" y="3516313"/>
          <p14:tracePt t="57376" x="2457450" y="3529013"/>
          <p14:tracePt t="57378" x="2452688" y="3529013"/>
          <p14:tracePt t="57379" x="2452688" y="3535363"/>
          <p14:tracePt t="57380" x="2446338" y="3546475"/>
          <p14:tracePt t="57382" x="2439988" y="3552825"/>
          <p14:tracePt t="57383" x="2439988" y="3559175"/>
          <p14:tracePt t="57385" x="2427288" y="3576638"/>
          <p14:tracePt t="57388" x="2422525" y="3587750"/>
          <p14:tracePt t="57389" x="2416175" y="3600450"/>
          <p14:tracePt t="57391" x="2409825" y="3613150"/>
          <p14:tracePt t="57393" x="2409825" y="3617913"/>
          <p14:tracePt t="57394" x="2403475" y="3630613"/>
          <p14:tracePt t="57395" x="2398713" y="3641725"/>
          <p14:tracePt t="57397" x="2392363" y="3654425"/>
          <p14:tracePt t="57398" x="2386013" y="3660775"/>
          <p14:tracePt t="57399" x="2379663" y="3678238"/>
          <p14:tracePt t="57402" x="2374900" y="3695700"/>
          <p14:tracePt t="57404" x="2362200" y="3714750"/>
          <p14:tracePt t="57407" x="2344738" y="3743325"/>
          <p14:tracePt t="57407" x="2338388" y="3756025"/>
          <p14:tracePt t="57409" x="2332038" y="3767138"/>
          <p14:tracePt t="57410" x="2325688" y="3773488"/>
          <p14:tracePt t="57411" x="2320925" y="3786188"/>
          <p14:tracePt t="57412" x="2308225" y="3810000"/>
          <p14:tracePt t="57413" x="2297113" y="3821113"/>
          <p14:tracePt t="57414" x="2297113" y="3833813"/>
          <p14:tracePt t="57415" x="2284413" y="3844925"/>
          <p14:tracePt t="57417" x="2278063" y="3857625"/>
          <p14:tracePt t="57417" x="2273300" y="3870325"/>
          <p14:tracePt t="57419" x="2260600" y="3881438"/>
          <p14:tracePt t="57419" x="2254250" y="3894138"/>
          <p14:tracePt t="57420" x="2247900" y="3905250"/>
          <p14:tracePt t="57421" x="2243138" y="3917950"/>
          <p14:tracePt t="57422" x="2230438" y="3935413"/>
          <p14:tracePt t="57423" x="2230438" y="3941763"/>
          <p14:tracePt t="57424" x="2224088" y="3948113"/>
          <p14:tracePt t="57425" x="2219325" y="3959225"/>
          <p14:tracePt t="57426" x="2219325" y="3965575"/>
          <p14:tracePt t="57427" x="2206625" y="3976688"/>
          <p14:tracePt t="57428" x="2200275" y="3989388"/>
          <p14:tracePt t="57429" x="2195513" y="4000500"/>
          <p14:tracePt t="57430" x="2182813" y="4013200"/>
          <p14:tracePt t="57431" x="2176463" y="4024313"/>
          <p14:tracePt t="57433" x="2170113" y="4037013"/>
          <p14:tracePt t="57434" x="2165350" y="4049713"/>
          <p14:tracePt t="57435" x="2152650" y="4060825"/>
          <p14:tracePt t="57436" x="2146300" y="4073525"/>
          <p14:tracePt t="57437" x="2135188" y="4078288"/>
          <p14:tracePt t="57437" x="2135188" y="4090988"/>
          <p14:tracePt t="57438" x="2122488" y="4102100"/>
          <p14:tracePt t="57439" x="2117725" y="4108450"/>
          <p14:tracePt t="57440" x="2111375" y="4121150"/>
          <p14:tracePt t="57442" x="2105025" y="4132263"/>
          <p14:tracePt t="57442" x="2098675" y="4138613"/>
          <p14:tracePt t="57443" x="2093913" y="4151313"/>
          <p14:tracePt t="57444" x="2087563" y="4156075"/>
          <p14:tracePt t="57445" x="2074863" y="4162425"/>
          <p14:tracePt t="57446" x="2074863" y="4175125"/>
          <p14:tracePt t="57447" x="2063750" y="4179888"/>
          <p14:tracePt t="57448" x="2063750" y="4192588"/>
          <p14:tracePt t="57450" x="2057400" y="4198938"/>
          <p14:tracePt t="57451" x="2051050" y="4205288"/>
          <p14:tracePt t="57452" x="2044700" y="4210050"/>
          <p14:tracePt t="57453" x="2039938" y="4216400"/>
          <p14:tracePt t="57454" x="2039938" y="4222750"/>
          <p14:tracePt t="57455" x="2033588" y="4229100"/>
          <p14:tracePt t="57455" x="2033588" y="4233863"/>
          <p14:tracePt t="57456" x="2027238" y="4233863"/>
          <p14:tracePt t="57457" x="2020888" y="4240213"/>
          <p14:tracePt t="57458" x="2020888" y="4246563"/>
          <p14:tracePt t="57459" x="2020888" y="4252913"/>
          <p14:tracePt t="57460" x="2016125" y="4257675"/>
          <p14:tracePt t="57461" x="2016125" y="4264025"/>
          <p14:tracePt t="57462" x="2009775" y="4270375"/>
          <p14:tracePt t="57463" x="2003425" y="4276725"/>
          <p14:tracePt t="57466" x="1997075" y="4287838"/>
          <p14:tracePt t="57468" x="1997075" y="4294188"/>
          <p14:tracePt t="57470" x="1990725" y="4306888"/>
          <p14:tracePt t="57472" x="1985963" y="4324350"/>
          <p14:tracePt t="57473" x="1979613" y="4335463"/>
          <p14:tracePt t="57475" x="1973263" y="4341813"/>
          <p14:tracePt t="57475" x="1973263" y="4348163"/>
          <p14:tracePt t="57476" x="1973263" y="4359275"/>
          <p14:tracePt t="57477" x="1966913" y="4359275"/>
          <p14:tracePt t="57478" x="1966913" y="4371975"/>
          <p14:tracePt t="57479" x="1966913" y="4378325"/>
          <p14:tracePt t="57480" x="1966913" y="4384675"/>
          <p14:tracePt t="57481" x="1962150" y="4395788"/>
          <p14:tracePt t="57483" x="1962150" y="4402138"/>
          <p14:tracePt t="57485" x="1955800" y="4413250"/>
          <p14:tracePt t="57485" x="1955800" y="4419600"/>
          <p14:tracePt t="57486" x="1955800" y="4425950"/>
          <p14:tracePt t="57487" x="1955800" y="4437063"/>
          <p14:tracePt t="57488" x="1955800" y="4443413"/>
          <p14:tracePt t="57489" x="1949450" y="4443413"/>
          <p14:tracePt t="57490" x="1949450" y="4456113"/>
          <p14:tracePt t="57491" x="1949450" y="4462463"/>
          <p14:tracePt t="57492" x="1943100" y="4467225"/>
          <p14:tracePt t="57493" x="1943100" y="4473575"/>
          <p14:tracePt t="57494" x="1943100" y="4479925"/>
          <p14:tracePt t="57495" x="1943100" y="4486275"/>
          <p14:tracePt t="57496" x="1943100" y="4491038"/>
          <p14:tracePt t="57497" x="1943100" y="4497388"/>
          <p14:tracePt t="57498" x="1938338" y="4503738"/>
          <p14:tracePt t="57500" x="1938338" y="4510088"/>
          <p14:tracePt t="57501" x="1938338" y="4514850"/>
          <p14:tracePt t="57502" x="1931988" y="4514850"/>
          <p14:tracePt t="57503" x="1931988" y="4521200"/>
          <p14:tracePt t="57503" x="1931988" y="4527550"/>
          <p14:tracePt t="57505" x="1931988" y="4533900"/>
          <p14:tracePt t="57506" x="1931988" y="4538663"/>
          <p14:tracePt t="57508" x="1931988" y="4545013"/>
          <p14:tracePt t="57510" x="1931988" y="4551363"/>
          <p14:tracePt t="57514" x="1931988" y="4557713"/>
          <p14:tracePt t="57516" x="1931988" y="4564063"/>
          <p14:tracePt t="57520" x="1931988" y="4568825"/>
          <p14:tracePt t="57636" x="1931988" y="4575175"/>
          <p14:tracePt t="57693" x="1925638" y="4575175"/>
          <p14:tracePt t="57791" x="1925638" y="4568825"/>
          <p14:tracePt t="57958" x="1925638" y="4564063"/>
          <p14:tracePt t="57963" x="1925638" y="4557713"/>
          <p14:tracePt t="57972" x="1925638" y="4551363"/>
          <p14:tracePt t="57979" x="1931988" y="4551363"/>
          <p14:tracePt t="57983" x="1938338" y="4545013"/>
          <p14:tracePt t="57989" x="1938338" y="4538663"/>
          <p14:tracePt t="57994" x="1938338" y="4533900"/>
          <p14:tracePt t="58000" x="1943100" y="4527550"/>
          <p14:tracePt t="58006" x="1943100" y="4521200"/>
          <p14:tracePt t="58010" x="1949450" y="4514850"/>
          <p14:tracePt t="58012" x="1949450" y="4510088"/>
          <p14:tracePt t="58017" x="1955800" y="4503738"/>
          <p14:tracePt t="58024" x="1955800" y="4497388"/>
          <p14:tracePt t="58026" x="1962150" y="4497388"/>
          <p14:tracePt t="58029" x="1962150" y="4491038"/>
          <p14:tracePt t="58034" x="1962150" y="4486275"/>
          <p14:tracePt t="58042" x="1966913" y="4479925"/>
          <p14:tracePt t="58189" x="1966913" y="4473575"/>
          <p14:tracePt t="58208" x="1966913" y="4467225"/>
          <p14:tracePt t="58213" x="1966913" y="4462463"/>
          <p14:tracePt t="58243" x="1966913" y="4456113"/>
          <p14:tracePt t="58702" x="1973263" y="4456113"/>
          <p14:tracePt t="58711" x="1973263" y="4449763"/>
          <p14:tracePt t="58726" x="1985963" y="4432300"/>
          <p14:tracePt t="58730" x="1985963" y="4425950"/>
          <p14:tracePt t="58733" x="1990725" y="4425950"/>
          <p14:tracePt t="58735" x="1990725" y="4419600"/>
          <p14:tracePt t="58742" x="1997075" y="4413250"/>
          <p14:tracePt t="58745" x="1997075" y="4408488"/>
          <p14:tracePt t="58747" x="2003425" y="4408488"/>
          <p14:tracePt t="58750" x="2009775" y="4402138"/>
          <p14:tracePt t="58757" x="2016125" y="4395788"/>
          <p14:tracePt t="58759" x="2020888" y="4389438"/>
          <p14:tracePt t="58763" x="2027238" y="4384675"/>
          <p14:tracePt t="58765" x="2033588" y="4378325"/>
          <p14:tracePt t="58769" x="2039938" y="4378325"/>
          <p14:tracePt t="58771" x="2044700" y="4371975"/>
          <p14:tracePt t="58773" x="2044700" y="4365625"/>
          <p14:tracePt t="58774" x="2051050" y="4359275"/>
          <p14:tracePt t="58777" x="2057400" y="4354513"/>
          <p14:tracePt t="58779" x="2063750" y="4354513"/>
          <p14:tracePt t="58782" x="2068513" y="4348163"/>
          <p14:tracePt t="58785" x="2074863" y="4335463"/>
          <p14:tracePt t="58788" x="2081213" y="4330700"/>
          <p14:tracePt t="58790" x="2087563" y="4330700"/>
          <p14:tracePt t="58791" x="2093913" y="4324350"/>
          <p14:tracePt t="58794" x="2093913" y="4318000"/>
          <p14:tracePt t="58796" x="2098675" y="4311650"/>
          <p14:tracePt t="58799" x="2098675" y="4306888"/>
          <p14:tracePt t="58799" x="2105025" y="4306888"/>
          <p14:tracePt t="58802" x="2111375" y="4306888"/>
          <p14:tracePt t="58803" x="2111375" y="4300538"/>
          <p14:tracePt t="58807" x="2111375" y="4294188"/>
          <p14:tracePt t="58808" x="2117725" y="4287838"/>
          <p14:tracePt t="58812" x="2117725" y="4281488"/>
          <p14:tracePt t="58816" x="2122488" y="4276725"/>
          <p14:tracePt t="58820" x="2122488" y="4270375"/>
          <p14:tracePt t="58822" x="2122488" y="4264025"/>
          <p14:tracePt t="58824" x="2128838" y="4264025"/>
          <p14:tracePt t="58827" x="2128838" y="4257675"/>
          <p14:tracePt t="58829" x="2135188" y="4257675"/>
          <p14:tracePt t="58831" x="2135188" y="4252913"/>
          <p14:tracePt t="58834" x="2135188" y="4246563"/>
          <p14:tracePt t="58841" x="2135188" y="4240213"/>
          <p14:tracePt t="58843" x="2135188" y="4233863"/>
          <p14:tracePt t="58849" x="2135188" y="4229100"/>
          <p14:tracePt t="58854" x="2141538" y="4229100"/>
          <p14:tracePt t="58856" x="2141538" y="4222750"/>
          <p14:tracePt t="58870" x="2141538" y="4210050"/>
          <p14:tracePt t="58876" x="2141538" y="4205288"/>
          <p14:tracePt t="58883" x="2141538" y="4198938"/>
          <p14:tracePt t="58888" x="2141538" y="4192588"/>
          <p14:tracePt t="58891" x="2141538" y="4186238"/>
          <p14:tracePt t="58895" x="2141538" y="4179888"/>
          <p14:tracePt t="58896" x="2146300" y="4179888"/>
          <p14:tracePt t="58899" x="2146300" y="4175125"/>
          <p14:tracePt t="58902" x="2146300" y="4168775"/>
          <p14:tracePt t="58904" x="2152650" y="4162425"/>
          <p14:tracePt t="58907" x="2159000" y="4156075"/>
          <p14:tracePt t="58910" x="2159000" y="4151313"/>
          <p14:tracePt t="58913" x="2159000" y="4144963"/>
          <p14:tracePt t="58915" x="2159000" y="4138613"/>
          <p14:tracePt t="58915" x="2165350" y="4138613"/>
          <p14:tracePt t="58918" x="2165350" y="4132263"/>
          <p14:tracePt t="58922" x="2165350" y="4127500"/>
          <p14:tracePt t="58925" x="2165350" y="4121150"/>
          <p14:tracePt t="58927" x="2165350" y="4114800"/>
          <p14:tracePt t="58931" x="2165350" y="4108450"/>
          <p14:tracePt t="58936" x="2165350" y="4102100"/>
          <p14:tracePt t="58940" x="2165350" y="4097338"/>
          <p14:tracePt t="58943" x="2165350" y="4090988"/>
          <p14:tracePt t="58950" x="2165350" y="4084638"/>
          <p14:tracePt t="58958" x="2165350" y="4078288"/>
          <p14:tracePt t="58972" x="2165350" y="4073525"/>
          <p14:tracePt t="58993" x="2165350" y="4067175"/>
          <p14:tracePt t="59147" x="2165350" y="4060825"/>
          <p14:tracePt t="59153" x="2165350" y="4049713"/>
          <p14:tracePt t="59160" x="2176463" y="4037013"/>
          <p14:tracePt t="59165" x="2182813" y="4024313"/>
          <p14:tracePt t="59170" x="2189163" y="4019550"/>
          <p14:tracePt t="59174" x="2189163" y="4013200"/>
          <p14:tracePt t="59179" x="2195513" y="4000500"/>
          <p14:tracePt t="59184" x="2200275" y="3995738"/>
          <p14:tracePt t="59188" x="2206625" y="3989388"/>
          <p14:tracePt t="59194" x="2206625" y="3983038"/>
          <p14:tracePt t="59199" x="2212975" y="3976688"/>
          <p14:tracePt t="59208" x="2219325" y="3971925"/>
          <p14:tracePt t="59214" x="2224088" y="3965575"/>
          <p14:tracePt t="59219" x="2230438" y="3965575"/>
          <p14:tracePt t="59244" x="2236788" y="3965575"/>
          <p14:tracePt t="59252" x="2243138" y="3965575"/>
          <p14:tracePt t="59259" x="2254250" y="3965575"/>
          <p14:tracePt t="59261" x="2260600" y="3965575"/>
          <p14:tracePt t="59264" x="2266950" y="3965575"/>
          <p14:tracePt t="59267" x="2273300" y="3965575"/>
          <p14:tracePt t="59270" x="2284413" y="3965575"/>
          <p14:tracePt t="59274" x="2290763" y="3971925"/>
          <p14:tracePt t="59277" x="2297113" y="3971925"/>
          <p14:tracePt t="59278" x="2297113" y="3976688"/>
          <p14:tracePt t="59280" x="2301875" y="3976688"/>
          <p14:tracePt t="59282" x="2308225" y="3976688"/>
          <p14:tracePt t="59284" x="2308225" y="3983038"/>
          <p14:tracePt t="59287" x="2308225" y="3989388"/>
          <p14:tracePt t="59288" x="2308225" y="3995738"/>
          <p14:tracePt t="59290" x="2314575" y="4000500"/>
          <p14:tracePt t="59291" x="2314575" y="4006850"/>
          <p14:tracePt t="59292" x="2314575" y="4013200"/>
          <p14:tracePt t="59293" x="2320925" y="4019550"/>
          <p14:tracePt t="59295" x="2325688" y="4024313"/>
          <p14:tracePt t="59296" x="2325688" y="4030663"/>
          <p14:tracePt t="59296" x="2325688" y="4037013"/>
          <p14:tracePt t="59297" x="2332038" y="4043363"/>
          <p14:tracePt t="59299" x="2332038" y="4054475"/>
          <p14:tracePt t="59300" x="2332038" y="4060825"/>
          <p14:tracePt t="59302" x="2332038" y="4067175"/>
          <p14:tracePt t="59303" x="2332038" y="4073525"/>
          <p14:tracePt t="59303" x="2338388" y="4078288"/>
          <p14:tracePt t="59304" x="2338388" y="4084638"/>
          <p14:tracePt t="59305" x="2338388" y="4097338"/>
          <p14:tracePt t="59306" x="2344738" y="4097338"/>
          <p14:tracePt t="59307" x="2344738" y="4108450"/>
          <p14:tracePt t="59308" x="2344738" y="4114800"/>
          <p14:tracePt t="59310" x="2344738" y="4121150"/>
          <p14:tracePt t="59311" x="2344738" y="4127500"/>
          <p14:tracePt t="59497" x="2325688" y="4121150"/>
          <p14:tracePt t="59504" x="2301875" y="4097338"/>
          <p14:tracePt t="59508" x="2284413" y="4097338"/>
          <p14:tracePt t="59511" x="2278063" y="4097338"/>
          <p14:tracePt t="59513" x="2266950" y="4097338"/>
          <p14:tracePt t="59515" x="2260600" y="4097338"/>
          <p14:tracePt t="59519" x="2243138" y="4097338"/>
          <p14:tracePt t="59521" x="2236788" y="4097338"/>
          <p14:tracePt t="59523" x="2224088" y="4097338"/>
          <p14:tracePt t="59525" x="2219325" y="4097338"/>
          <p14:tracePt t="59527" x="2219325" y="4102100"/>
          <p14:tracePt t="59530" x="2212975" y="4102100"/>
          <p14:tracePt t="59532" x="2200275" y="4102100"/>
          <p14:tracePt t="59560" x="2195513" y="4102100"/>
          <p14:tracePt t="59563" x="2189163" y="4102100"/>
          <p14:tracePt t="59567" x="2182813" y="4102100"/>
          <p14:tracePt t="59569" x="2176463" y="4097338"/>
          <p14:tracePt t="59571" x="2170113" y="4097338"/>
          <p14:tracePt t="59573" x="2165350" y="4097338"/>
          <p14:tracePt t="59575" x="2165350" y="4090988"/>
          <p14:tracePt t="59577" x="2159000" y="4090988"/>
          <p14:tracePt t="59579" x="2152650" y="4084638"/>
          <p14:tracePt t="59582" x="2146300" y="4084638"/>
          <p14:tracePt t="59583" x="2146300" y="4078288"/>
          <p14:tracePt t="59585" x="2141538" y="4073525"/>
          <p14:tracePt t="59590" x="2141538" y="4067175"/>
          <p14:tracePt t="59597" x="2141538" y="4060825"/>
          <p14:tracePt t="59605" x="2141538" y="4054475"/>
          <p14:tracePt t="59607" x="2141538" y="4049713"/>
          <p14:tracePt t="59611" x="2141538" y="4043363"/>
          <p14:tracePt t="59618" x="2141538" y="4037013"/>
          <p14:tracePt t="59619" x="2141538" y="4030663"/>
          <p14:tracePt t="59622" x="2141538" y="4024313"/>
          <p14:tracePt t="59625" x="2141538" y="4019550"/>
          <p14:tracePt t="59631" x="2141538" y="4013200"/>
          <p14:tracePt t="59636" x="2141538" y="4006850"/>
          <p14:tracePt t="59637" x="2141538" y="4000500"/>
          <p14:tracePt t="59648" x="2141538" y="3995738"/>
          <p14:tracePt t="59669" x="2146300" y="3995738"/>
          <p14:tracePt t="59880" x="2146300" y="3989388"/>
          <p14:tracePt t="59914" x="2146300" y="3983038"/>
          <p14:tracePt t="60124" x="2159000" y="3976688"/>
          <p14:tracePt t="60134" x="2165350" y="3959225"/>
          <p14:tracePt t="60141" x="2170113" y="3948113"/>
          <p14:tracePt t="60149" x="2170113" y="3941763"/>
          <p14:tracePt t="60154" x="2176463" y="3935413"/>
          <p14:tracePt t="60166" x="2176463" y="3929063"/>
          <p14:tracePt t="60598" x="2182813" y="3929063"/>
          <p14:tracePt t="60609" x="2189163" y="3929063"/>
          <p14:tracePt t="60623" x="2297113" y="3948113"/>
          <p14:tracePt t="60636" x="2535238" y="3948113"/>
          <p14:tracePt t="60646" x="2930525" y="3875088"/>
          <p14:tracePt t="60649" x="3049588" y="3844925"/>
          <p14:tracePt t="60651" x="3133725" y="3827463"/>
          <p14:tracePt t="60653" x="3211513" y="3810000"/>
          <p14:tracePt t="60655" x="3289300" y="3786188"/>
          <p14:tracePt t="60657" x="3367088" y="3767138"/>
          <p14:tracePt t="60659" x="3455988" y="3749675"/>
          <p14:tracePt t="60661" x="3546475" y="3732213"/>
          <p14:tracePt t="60663" x="3630613" y="3714750"/>
          <p14:tracePt t="60665" x="3719513" y="3695700"/>
          <p14:tracePt t="60667" x="3810000" y="3678238"/>
          <p14:tracePt t="60669" x="3905250" y="3660775"/>
          <p14:tracePt t="60671" x="3994150" y="3641725"/>
          <p14:tracePt t="60673" x="4084638" y="3617913"/>
          <p14:tracePt t="60675" x="4173538" y="3594100"/>
          <p14:tracePt t="60677" x="4276725" y="3576638"/>
          <p14:tracePt t="60678" x="4324350" y="3563938"/>
          <p14:tracePt t="60679" x="4430713" y="3540125"/>
          <p14:tracePt t="60680" x="4484688" y="3529013"/>
          <p14:tracePt t="60682" x="4545013" y="3516313"/>
          <p14:tracePt t="60683" x="4586288" y="3505200"/>
          <p14:tracePt t="60683" x="4646613" y="3492500"/>
          <p14:tracePt t="60685" x="4713288" y="3468688"/>
          <p14:tracePt t="60686" x="4760913" y="3457575"/>
          <p14:tracePt t="60686" x="4814888" y="3438525"/>
          <p14:tracePt t="60688" x="4892675" y="3421063"/>
          <p14:tracePt t="60690" x="5005388" y="3390900"/>
          <p14:tracePt t="60691" x="5137150" y="3349625"/>
          <p14:tracePt t="60692" x="5191125" y="3330575"/>
          <p14:tracePt t="60693" x="5256213" y="3306763"/>
          <p14:tracePt t="60694" x="5322888" y="3295650"/>
          <p14:tracePt t="60695" x="5381625" y="3278188"/>
          <p14:tracePt t="60697" x="5441950" y="3259138"/>
          <p14:tracePt t="60697" x="5495925" y="3241675"/>
          <p14:tracePt t="60698" x="5556250" y="3224213"/>
          <p14:tracePt t="60699" x="5610225" y="3205163"/>
          <p14:tracePt t="60700" x="5668963" y="3194050"/>
          <p14:tracePt t="60702" x="5729288" y="3176588"/>
          <p14:tracePt t="60704" x="5891213" y="3133725"/>
          <p14:tracePt t="60706" x="5992813" y="3098800"/>
          <p14:tracePt t="60708" x="6034088" y="3086100"/>
          <p14:tracePt t="60709" x="6088063" y="3073400"/>
          <p14:tracePt t="60710" x="6129338" y="3062288"/>
          <p14:tracePt t="60711" x="6230938" y="3038475"/>
          <p14:tracePt t="60712" x="6273800" y="3025775"/>
          <p14:tracePt t="60713" x="6315075" y="3014663"/>
          <p14:tracePt t="60714" x="6375400" y="3001963"/>
          <p14:tracePt t="60715" x="6416675" y="2995613"/>
          <p14:tracePt t="60716" x="6459538" y="2984500"/>
          <p14:tracePt t="60717" x="6507163" y="2971800"/>
          <p14:tracePt t="60718" x="6548438" y="2967038"/>
          <p14:tracePt t="60720" x="6589713" y="2960688"/>
          <p14:tracePt t="60721" x="6619875" y="2947988"/>
          <p14:tracePt t="60722" x="6662738" y="2943225"/>
          <p14:tracePt t="60723" x="6704013" y="2936875"/>
          <p14:tracePt t="60724" x="6740525" y="2930525"/>
          <p14:tracePt t="60724" x="6769100" y="2924175"/>
          <p14:tracePt t="60725" x="6811963" y="2919413"/>
          <p14:tracePt t="60726" x="6846888" y="2913063"/>
          <p14:tracePt t="60727" x="6877050" y="2906713"/>
          <p14:tracePt t="60728" x="6913563" y="2900363"/>
          <p14:tracePt t="60729" x="6948488" y="2894013"/>
          <p14:tracePt t="60730" x="6978650" y="2889250"/>
          <p14:tracePt t="60731" x="7015163" y="2882900"/>
          <p14:tracePt t="60732" x="7038975" y="2882900"/>
          <p14:tracePt t="60733" x="7075488" y="2876550"/>
          <p14:tracePt t="60734" x="7099300" y="2870200"/>
          <p14:tracePt t="60735" x="7134225" y="2865438"/>
          <p14:tracePt t="60737" x="7158038" y="2865438"/>
          <p14:tracePt t="60737" x="7181850" y="2859088"/>
          <p14:tracePt t="60739" x="7218363" y="2852738"/>
          <p14:tracePt t="60740" x="7242175" y="2846388"/>
          <p14:tracePt t="60741" x="7272338" y="2841625"/>
          <p14:tracePt t="60742" x="7302500" y="2835275"/>
          <p14:tracePt t="60743" x="7326313" y="2835275"/>
          <p14:tracePt t="60743" x="7361238" y="2828925"/>
          <p14:tracePt t="60744" x="7397750" y="2822575"/>
          <p14:tracePt t="60745" x="7421563" y="2816225"/>
          <p14:tracePt t="60746" x="7445375" y="2811463"/>
          <p14:tracePt t="60747" x="7481888" y="2805113"/>
          <p14:tracePt t="60748" x="7505700" y="2798763"/>
          <p14:tracePt t="60749" x="7535863" y="2787650"/>
          <p14:tracePt t="60750" x="7559675" y="2781300"/>
          <p14:tracePt t="60751" x="7589838" y="2774950"/>
          <p14:tracePt t="60753" x="7613650" y="2768600"/>
          <p14:tracePt t="60754" x="7642225" y="2757488"/>
          <p14:tracePt t="60755" x="7667625" y="2751138"/>
          <p14:tracePt t="60756" x="7691438" y="2744788"/>
          <p14:tracePt t="60757" x="7720013" y="2733675"/>
          <p14:tracePt t="60758" x="7743825" y="2733675"/>
          <p14:tracePt t="60758" x="7773988" y="2720975"/>
          <p14:tracePt t="60759" x="7797800" y="2714625"/>
          <p14:tracePt t="60760" x="7821613" y="2709863"/>
          <p14:tracePt t="60761" x="7851775" y="2697163"/>
          <p14:tracePt t="60762" x="7875588" y="2690813"/>
          <p14:tracePt t="60764" x="7894638" y="2690813"/>
          <p14:tracePt t="60765" x="7912100" y="2686050"/>
          <p14:tracePt t="60766" x="7959725" y="2667000"/>
          <p14:tracePt t="60767" x="7977188" y="2662238"/>
          <p14:tracePt t="60768" x="8007350" y="2655888"/>
          <p14:tracePt t="60769" x="8026400" y="2649538"/>
          <p14:tracePt t="60771" x="8043863" y="2636838"/>
          <p14:tracePt t="60772" x="8061325" y="2632075"/>
          <p14:tracePt t="60772" x="8078788" y="2625725"/>
          <p14:tracePt t="60774" x="8091488" y="2619375"/>
          <p14:tracePt t="60775" x="8108950" y="2613025"/>
          <p14:tracePt t="60776" x="8121650" y="2608263"/>
          <p14:tracePt t="60776" x="8132763" y="2601913"/>
          <p14:tracePt t="60777" x="8145463" y="2595563"/>
          <p14:tracePt t="60778" x="8156575" y="2589213"/>
          <p14:tracePt t="60779" x="8162925" y="2584450"/>
          <p14:tracePt t="60780" x="8180388" y="2578100"/>
          <p14:tracePt t="60781" x="8186738" y="2571750"/>
          <p14:tracePt t="60782" x="8193088" y="2565400"/>
          <p14:tracePt t="60783" x="8205788" y="2559050"/>
          <p14:tracePt t="60784" x="8210550" y="2554288"/>
          <p14:tracePt t="60785" x="8216900" y="2554288"/>
          <p14:tracePt t="60787" x="8229600" y="2541588"/>
          <p14:tracePt t="60788" x="8234363" y="2541588"/>
          <p14:tracePt t="60788" x="8247063" y="2535238"/>
          <p14:tracePt t="60790" x="8247063" y="2530475"/>
          <p14:tracePt t="60791" x="8253413" y="2530475"/>
          <p14:tracePt t="60791" x="8258175" y="2524125"/>
          <p14:tracePt t="60793" x="8270875" y="2517775"/>
          <p14:tracePt t="60794" x="8277225" y="2511425"/>
          <p14:tracePt t="60795" x="8283575" y="2506663"/>
          <p14:tracePt t="60796" x="8294688" y="2500313"/>
          <p14:tracePt t="60798" x="8307388" y="2493963"/>
          <p14:tracePt t="60800" x="8312150" y="2487613"/>
          <p14:tracePt t="60801" x="8318500" y="2481263"/>
          <p14:tracePt t="60803" x="8324850" y="2476500"/>
          <p14:tracePt t="60805" x="8331200" y="2470150"/>
          <p14:tracePt t="60806" x="8335963" y="2463800"/>
          <p14:tracePt t="60807" x="8342313" y="2457450"/>
          <p14:tracePt t="60808" x="8348663" y="2452688"/>
          <p14:tracePt t="60809" x="8348663" y="2446338"/>
          <p14:tracePt t="60810" x="8355013" y="2446338"/>
          <p14:tracePt t="60811" x="8355013" y="2439988"/>
          <p14:tracePt t="60812" x="8361363" y="2439988"/>
          <p14:tracePt t="60813" x="8361363" y="2433638"/>
          <p14:tracePt t="60814" x="8366125" y="2433638"/>
          <p14:tracePt t="60815" x="8372475" y="2428875"/>
          <p14:tracePt t="60816" x="8372475" y="2422525"/>
          <p14:tracePt t="60817" x="8378825" y="2422525"/>
          <p14:tracePt t="60818" x="8378825" y="2416175"/>
          <p14:tracePt t="60820" x="8385175" y="2416175"/>
          <p14:tracePt t="60820" x="8385175" y="2409825"/>
          <p14:tracePt t="60822" x="8389938" y="2409825"/>
          <p14:tracePt t="60823" x="8396288" y="2405063"/>
          <p14:tracePt t="60824" x="8408988" y="2398713"/>
          <p14:tracePt t="60826" x="8413750" y="2392363"/>
          <p14:tracePt t="60829" x="8426450" y="2386013"/>
          <p14:tracePt t="60830" x="8432800" y="2379663"/>
          <p14:tracePt t="60831" x="8437563" y="2374900"/>
          <p14:tracePt t="60832" x="8443913" y="2374900"/>
          <p14:tracePt t="60834" x="8450263" y="2368550"/>
          <p14:tracePt t="60835" x="8450263" y="2362200"/>
          <p14:tracePt t="60837" x="8462963" y="2362200"/>
          <p14:tracePt t="60838" x="8462963" y="2355850"/>
          <p14:tracePt t="60839" x="8467725" y="2355850"/>
          <p14:tracePt t="60840" x="8474075" y="2351088"/>
          <p14:tracePt t="60842" x="8486775" y="2344738"/>
          <p14:tracePt t="60844" x="8491538" y="2338388"/>
          <p14:tracePt t="60846" x="8497888" y="2338388"/>
          <p14:tracePt t="60847" x="8497888" y="2332038"/>
          <p14:tracePt t="60848" x="8504238" y="2332038"/>
          <p14:tracePt t="60849" x="8510588" y="2332038"/>
          <p14:tracePt t="60851" x="8515350" y="2327275"/>
          <p14:tracePt t="60853" x="8521700" y="2327275"/>
          <p14:tracePt t="60855" x="8521700" y="2320925"/>
          <p14:tracePt t="60855" x="8528050" y="2320925"/>
          <p14:tracePt t="60856" x="8534400" y="2314575"/>
          <p14:tracePt t="60870" x="8564563" y="2301875"/>
          <p14:tracePt t="60872" x="8569325" y="2297113"/>
          <p14:tracePt t="60875" x="8569325" y="2290763"/>
          <p14:tracePt t="60876" x="8575675" y="2290763"/>
          <p14:tracePt t="60878" x="8582025" y="2290763"/>
          <p14:tracePt t="60883" x="8588375" y="2290763"/>
          <p14:tracePt t="60887" x="8593138" y="2290763"/>
          <p14:tracePt t="60893" x="8605838" y="2290763"/>
          <p14:tracePt t="60897" x="8612188" y="2297113"/>
          <p14:tracePt t="60900" x="8616950" y="2297113"/>
          <p14:tracePt t="60903" x="8623300" y="2297113"/>
          <p14:tracePt t="60904" x="8629650" y="2301875"/>
          <p14:tracePt t="60907" x="8636000" y="2301875"/>
          <p14:tracePt t="60910" x="8636000" y="2308225"/>
          <p14:tracePt t="60910" x="8642350" y="2308225"/>
          <p14:tracePt t="60912" x="8647113" y="2308225"/>
          <p14:tracePt t="60913" x="8647113" y="2314575"/>
          <p14:tracePt t="60914" x="8653463" y="2314575"/>
          <p14:tracePt t="60915" x="8653463" y="2320925"/>
          <p14:tracePt t="60916" x="8659813" y="2320925"/>
          <p14:tracePt t="60920" x="8666163" y="2320925"/>
          <p14:tracePt t="60921" x="8666163" y="2327275"/>
          <p14:tracePt t="60921" x="8670925" y="2327275"/>
          <p14:tracePt t="60923" x="8677275" y="2332038"/>
          <p14:tracePt t="60924" x="8683625" y="2332038"/>
          <p14:tracePt t="60926" x="8689975" y="2332038"/>
          <p14:tracePt t="60927" x="8694738" y="2332038"/>
          <p14:tracePt t="60928" x="8701088" y="2338388"/>
          <p14:tracePt t="60930" x="8707438" y="2338388"/>
          <p14:tracePt t="60931" x="8713788" y="2344738"/>
          <p14:tracePt t="60934" x="8724900" y="2344738"/>
          <p14:tracePt t="60935" x="8731250" y="2344738"/>
          <p14:tracePt t="60937" x="8737600" y="2344738"/>
          <p14:tracePt t="60938" x="8743950" y="2351088"/>
          <p14:tracePt t="60940" x="8748713" y="2351088"/>
          <p14:tracePt t="60940" x="8755063" y="2351088"/>
          <p14:tracePt t="60941" x="8761413" y="2351088"/>
          <p14:tracePt t="60942" x="8767763" y="2351088"/>
          <p14:tracePt t="60943" x="8772525" y="2351088"/>
          <p14:tracePt t="60944" x="8778875" y="2355850"/>
          <p14:tracePt t="60945" x="8785225" y="2355850"/>
          <p14:tracePt t="60946" x="8791575" y="2355850"/>
          <p14:tracePt t="60947" x="8797925" y="2355850"/>
          <p14:tracePt t="60948" x="8802688" y="2355850"/>
          <p14:tracePt t="60949" x="8809038" y="2355850"/>
          <p14:tracePt t="60950" x="8815388" y="2355850"/>
          <p14:tracePt t="60952" x="8821738" y="2355850"/>
          <p14:tracePt t="60954" x="8832850" y="2355850"/>
          <p14:tracePt t="60955" x="8845550" y="2355850"/>
          <p14:tracePt t="60957" x="8850313" y="2355850"/>
          <p14:tracePt t="60958" x="8856663" y="2355850"/>
          <p14:tracePt t="60959" x="8863013" y="2355850"/>
          <p14:tracePt t="60960" x="8869363" y="2355850"/>
          <p14:tracePt t="60961" x="8874125" y="2355850"/>
          <p14:tracePt t="60963" x="8886825" y="2355850"/>
          <p14:tracePt t="60965" x="8893175" y="2355850"/>
          <p14:tracePt t="60966" x="8899525" y="2355850"/>
          <p14:tracePt t="60967" x="8904288" y="2355850"/>
          <p14:tracePt t="60970" x="8910638" y="2355850"/>
          <p14:tracePt t="60972" x="8923338" y="2355850"/>
          <p14:tracePt t="60974" x="8928100" y="2355850"/>
          <p14:tracePt t="60974" x="8928100" y="2351088"/>
          <p14:tracePt t="60975" x="8934450" y="2351088"/>
          <p14:tracePt t="60977" x="8940800" y="2351088"/>
          <p14:tracePt t="60978" x="8947150" y="2351088"/>
          <p14:tracePt t="60979" x="8951913" y="2351088"/>
          <p14:tracePt t="60981" x="8958263" y="2344738"/>
          <p14:tracePt t="60983" x="8964613" y="2344738"/>
          <p14:tracePt t="60984" x="8970963" y="2338388"/>
          <p14:tracePt t="60985" x="8977313" y="2338388"/>
          <p14:tracePt t="60988" x="8982075" y="2338388"/>
          <p14:tracePt t="60988" x="8988425" y="2338388"/>
          <p14:tracePt t="60990" x="8994775" y="2338388"/>
          <p14:tracePt t="60992" x="9001125" y="2332038"/>
          <p14:tracePt t="60993" x="9005888" y="2332038"/>
          <p14:tracePt t="60994" x="9012238" y="2332038"/>
          <p14:tracePt t="60996" x="9018588" y="2332038"/>
          <p14:tracePt t="60998" x="9024938" y="2332038"/>
          <p14:tracePt t="60999" x="9029700" y="2327275"/>
          <p14:tracePt t="61000" x="9036050" y="2327275"/>
          <p14:tracePt t="61003" x="9042400" y="2327275"/>
          <p14:tracePt t="61004" x="9048750" y="2320925"/>
          <p14:tracePt t="61005" x="9053513" y="2320925"/>
          <p14:tracePt t="61006" x="9059863" y="2320925"/>
          <p14:tracePt t="61006" x="9066213" y="2320925"/>
          <p14:tracePt t="61009" x="9072563" y="2320925"/>
          <p14:tracePt t="61009" x="9078913" y="2320925"/>
          <p14:tracePt t="61010" x="9083675" y="2320925"/>
          <p14:tracePt t="61011" x="9090025" y="2320925"/>
          <p14:tracePt t="61013" x="9096375" y="2314575"/>
          <p14:tracePt t="61014" x="9102725" y="2314575"/>
          <p14:tracePt t="61015" x="9107488" y="2314575"/>
          <p14:tracePt t="61017" x="9120188" y="2314575"/>
          <p14:tracePt t="61018" x="9126538" y="2314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06ACD405-1400-4FD7-A6C1-67496ED230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43836F8-843A-472D-A5B6-80F84227B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794" y="1413933"/>
            <a:ext cx="3053602" cy="20876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38230-F59A-4E05-A392-B0B202691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95" y="1413933"/>
            <a:ext cx="3053602" cy="208762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8A6AEC7-74FE-4068-B75C-78E85E3FBE15}"/>
              </a:ext>
            </a:extLst>
          </p:cNvPr>
          <p:cNvSpPr txBox="1"/>
          <p:nvPr/>
        </p:nvSpPr>
        <p:spPr>
          <a:xfrm>
            <a:off x="88725" y="3729567"/>
            <a:ext cx="896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800" dirty="0">
                <a:solidFill>
                  <a:srgbClr val="02336A"/>
                </a:solidFill>
                <a:latin typeface="Nunito"/>
                <a:sym typeface="Nunito"/>
              </a:rPr>
              <a:t>Employees are less likely or willing to churn as age or time at the company increases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lang="en-US" sz="1800" dirty="0">
              <a:solidFill>
                <a:srgbClr val="02336A"/>
              </a:solidFill>
              <a:latin typeface="Nunito"/>
              <a:sym typeface="Nunito"/>
            </a:endParaRP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2336A"/>
                </a:solidFill>
                <a:effectLst/>
                <a:uLnTx/>
                <a:uFillTx/>
                <a:latin typeface="Nunito"/>
                <a:sym typeface="Nunito"/>
              </a:rPr>
              <a:t>But attrition is still far more likely if income is on the lower end of the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2336A"/>
                </a:solidFill>
                <a:effectLst/>
                <a:uLnTx/>
                <a:uFillTx/>
                <a:latin typeface="Nunito"/>
                <a:sym typeface="Nunito"/>
              </a:rPr>
              <a:t>age~pay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2336A"/>
                </a:solidFill>
                <a:effectLst/>
                <a:uLnTx/>
                <a:uFillTx/>
                <a:latin typeface="Nunito"/>
                <a:sym typeface="Nunito"/>
              </a:rPr>
              <a:t> scale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21D4E62-45B7-4521-B7B6-834EAE38D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026" y="1413934"/>
            <a:ext cx="3053602" cy="20876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DAD179-278F-4440-A7EB-CF7AD9F38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24"/>
    </mc:Choice>
    <mc:Fallback xmlns="">
      <p:transition spd="slow" advTm="65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97" x="9131300" y="2452688"/>
          <p14:tracePt t="14400" x="9120188" y="2452688"/>
          <p14:tracePt t="14403" x="9107488" y="2452688"/>
          <p14:tracePt t="14405" x="9102725" y="2452688"/>
          <p14:tracePt t="14407" x="9096375" y="2452688"/>
          <p14:tracePt t="14409" x="9083675" y="2452688"/>
          <p14:tracePt t="14411" x="9078913" y="2452688"/>
          <p14:tracePt t="14414" x="9066213" y="2452688"/>
          <p14:tracePt t="14415" x="9059863" y="2452688"/>
          <p14:tracePt t="14416" x="9053513" y="2452688"/>
          <p14:tracePt t="14418" x="9048750" y="2452688"/>
          <p14:tracePt t="14420" x="9042400" y="2452688"/>
          <p14:tracePt t="14421" x="9036050" y="2452688"/>
          <p14:tracePt t="14422" x="9029700" y="2452688"/>
          <p14:tracePt t="14424" x="9024938" y="2452688"/>
          <p14:tracePt t="14425" x="9018588" y="2452688"/>
          <p14:tracePt t="14426" x="9012238" y="2452688"/>
          <p14:tracePt t="14427" x="9005888" y="2452688"/>
          <p14:tracePt t="14429" x="9001125" y="2452688"/>
          <p14:tracePt t="14430" x="8994775" y="2452688"/>
          <p14:tracePt t="14431" x="8988425" y="2452688"/>
          <p14:tracePt t="14433" x="8982075" y="2452688"/>
          <p14:tracePt t="14434" x="8982075" y="2457450"/>
          <p14:tracePt t="14435" x="8977313" y="2457450"/>
          <p14:tracePt t="14436" x="8970963" y="2457450"/>
          <p14:tracePt t="14438" x="8964613" y="2457450"/>
          <p14:tracePt t="14439" x="8958263" y="2457450"/>
          <p14:tracePt t="14441" x="8951913" y="2457450"/>
          <p14:tracePt t="14442" x="8947150" y="2457450"/>
          <p14:tracePt t="14444" x="8947150" y="2463800"/>
          <p14:tracePt t="14445" x="8940800" y="2463800"/>
          <p14:tracePt t="14447" x="8934450" y="2463800"/>
          <p14:tracePt t="14449" x="8928100" y="2463800"/>
          <p14:tracePt t="14450" x="8923338" y="2463800"/>
          <p14:tracePt t="14452" x="8923338" y="2470150"/>
          <p14:tracePt t="14453" x="8916988" y="2470150"/>
          <p14:tracePt t="14456" x="8910638" y="2476500"/>
          <p14:tracePt t="14459" x="8904288" y="2476500"/>
          <p14:tracePt t="14461" x="8899525" y="2476500"/>
          <p14:tracePt t="14463" x="8893175" y="2476500"/>
          <p14:tracePt t="14464" x="8893175" y="2481263"/>
          <p14:tracePt t="14466" x="8886825" y="2481263"/>
          <p14:tracePt t="14469" x="8880475" y="2481263"/>
          <p14:tracePt t="14470" x="8874125" y="2481263"/>
          <p14:tracePt t="14472" x="8874125" y="2487613"/>
          <p14:tracePt t="14473" x="8869363" y="2487613"/>
          <p14:tracePt t="14476" x="8863013" y="2487613"/>
          <p14:tracePt t="14478" x="8856663" y="2493963"/>
          <p14:tracePt t="14480" x="8850313" y="2500313"/>
          <p14:tracePt t="14482" x="8845550" y="2500313"/>
          <p14:tracePt t="14484" x="8839200" y="2500313"/>
          <p14:tracePt t="14486" x="8832850" y="2506663"/>
          <p14:tracePt t="14487" x="8826500" y="2506663"/>
          <p14:tracePt t="14489" x="8821738" y="2506663"/>
          <p14:tracePt t="14491" x="8815388" y="2506663"/>
          <p14:tracePt t="14492" x="8815388" y="2511425"/>
          <p14:tracePt t="14493" x="8802688" y="2511425"/>
          <p14:tracePt t="14495" x="8797925" y="2511425"/>
          <p14:tracePt t="14497" x="8785225" y="2511425"/>
          <p14:tracePt t="14499" x="8778875" y="2517775"/>
          <p14:tracePt t="14500" x="8772525" y="2517775"/>
          <p14:tracePt t="14502" x="8761413" y="2517775"/>
          <p14:tracePt t="14503" x="8761413" y="2524125"/>
          <p14:tracePt t="14504" x="8755063" y="2524125"/>
          <p14:tracePt t="14505" x="8748713" y="2524125"/>
          <p14:tracePt t="14506" x="8743950" y="2524125"/>
          <p14:tracePt t="14507" x="8737600" y="2524125"/>
          <p14:tracePt t="14508" x="8731250" y="2524125"/>
          <p14:tracePt t="14509" x="8724900" y="2524125"/>
          <p14:tracePt t="14510" x="8713788" y="2524125"/>
          <p14:tracePt t="14511" x="8707438" y="2524125"/>
          <p14:tracePt t="14512" x="8701088" y="2524125"/>
          <p14:tracePt t="14513" x="8694738" y="2530475"/>
          <p14:tracePt t="14514" x="8689975" y="2530475"/>
          <p14:tracePt t="14515" x="8683625" y="2530475"/>
          <p14:tracePt t="14516" x="8670925" y="2530475"/>
          <p14:tracePt t="14517" x="8659813" y="2530475"/>
          <p14:tracePt t="14518" x="8653463" y="2530475"/>
          <p14:tracePt t="14519" x="8647113" y="2530475"/>
          <p14:tracePt t="14520" x="8642350" y="2530475"/>
          <p14:tracePt t="14521" x="8629650" y="2530475"/>
          <p14:tracePt t="14522" x="8623300" y="2530475"/>
          <p14:tracePt t="14523" x="8612188" y="2530475"/>
          <p14:tracePt t="14524" x="8599488" y="2535238"/>
          <p14:tracePt t="14525" x="8593138" y="2535238"/>
          <p14:tracePt t="14526" x="8582025" y="2535238"/>
          <p14:tracePt t="14527" x="8575675" y="2535238"/>
          <p14:tracePt t="14528" x="8564563" y="2535238"/>
          <p14:tracePt t="14529" x="8558213" y="2535238"/>
          <p14:tracePt t="14530" x="8545513" y="2541588"/>
          <p14:tracePt t="14531" x="8540750" y="2541588"/>
          <p14:tracePt t="14532" x="8528050" y="2541588"/>
          <p14:tracePt t="14533" x="8515350" y="2541588"/>
          <p14:tracePt t="14534" x="8504238" y="2541588"/>
          <p14:tracePt t="14535" x="8497888" y="2541588"/>
          <p14:tracePt t="14536" x="8486775" y="2541588"/>
          <p14:tracePt t="14537" x="8474075" y="2541588"/>
          <p14:tracePt t="14538" x="8462963" y="2541588"/>
          <p14:tracePt t="14539" x="8450263" y="2541588"/>
          <p14:tracePt t="14541" x="8432800" y="2547938"/>
          <p14:tracePt t="14542" x="8420100" y="2547938"/>
          <p14:tracePt t="14544" x="8396288" y="2554288"/>
          <p14:tracePt t="14545" x="8385175" y="2554288"/>
          <p14:tracePt t="14546" x="8378825" y="2554288"/>
          <p14:tracePt t="14547" x="8361363" y="2554288"/>
          <p14:tracePt t="14548" x="8348663" y="2559050"/>
          <p14:tracePt t="14549" x="8342313" y="2559050"/>
          <p14:tracePt t="14550" x="8331200" y="2559050"/>
          <p14:tracePt t="14551" x="8318500" y="2559050"/>
          <p14:tracePt t="14552" x="8307388" y="2559050"/>
          <p14:tracePt t="14553" x="8294688" y="2559050"/>
          <p14:tracePt t="14554" x="8283575" y="2559050"/>
          <p14:tracePt t="14555" x="8277225" y="2559050"/>
          <p14:tracePt t="14556" x="8264525" y="2559050"/>
          <p14:tracePt t="14557" x="8253413" y="2565400"/>
          <p14:tracePt t="14558" x="8247063" y="2565400"/>
          <p14:tracePt t="14559" x="8240713" y="2565400"/>
          <p14:tracePt t="14560" x="8229600" y="2565400"/>
          <p14:tracePt t="14561" x="8216900" y="2571750"/>
          <p14:tracePt t="14562" x="8210550" y="2571750"/>
          <p14:tracePt t="14563" x="8199438" y="2571750"/>
          <p14:tracePt t="14564" x="8193088" y="2571750"/>
          <p14:tracePt t="14565" x="8180388" y="2571750"/>
          <p14:tracePt t="14566" x="8175625" y="2571750"/>
          <p14:tracePt t="14567" x="8169275" y="2571750"/>
          <p14:tracePt t="14568" x="8156575" y="2578100"/>
          <p14:tracePt t="14569" x="8151813" y="2578100"/>
          <p14:tracePt t="14570" x="8145463" y="2584450"/>
          <p14:tracePt t="14571" x="8132763" y="2584450"/>
          <p14:tracePt t="14572" x="8128000" y="2584450"/>
          <p14:tracePt t="14573" x="8121650" y="2584450"/>
          <p14:tracePt t="14574" x="8108950" y="2584450"/>
          <p14:tracePt t="14575" x="8104188" y="2589213"/>
          <p14:tracePt t="14576" x="8097838" y="2589213"/>
          <p14:tracePt t="14577" x="8091488" y="2595563"/>
          <p14:tracePt t="14578" x="8085138" y="2595563"/>
          <p14:tracePt t="14579" x="8078788" y="2595563"/>
          <p14:tracePt t="14580" x="8074025" y="2595563"/>
          <p14:tracePt t="14581" x="8074025" y="2601913"/>
          <p14:tracePt t="14582" x="8061325" y="2601913"/>
          <p14:tracePt t="14584" x="8054975" y="2601913"/>
          <p14:tracePt t="14586" x="8043863" y="2608263"/>
          <p14:tracePt t="14588" x="8037513" y="2613025"/>
          <p14:tracePt t="14590" x="8031163" y="2613025"/>
          <p14:tracePt t="14592" x="8026400" y="2613025"/>
          <p14:tracePt t="14593" x="8020050" y="2619375"/>
          <p14:tracePt t="14595" x="8013700" y="2619375"/>
          <p14:tracePt t="14597" x="8007350" y="2619375"/>
          <p14:tracePt t="14601" x="8001000" y="2619375"/>
          <p14:tracePt t="14603" x="8001000" y="2625725"/>
          <p14:tracePt t="14605" x="7996238" y="2625725"/>
          <p14:tracePt t="14666" x="7989888" y="2625725"/>
          <p14:tracePt t="14676" x="7983538" y="2619375"/>
          <p14:tracePt t="14683" x="7972425" y="2619375"/>
          <p14:tracePt t="14691" x="7966075" y="2613025"/>
          <p14:tracePt t="14699" x="7953375" y="2601913"/>
          <p14:tracePt t="14701" x="7948613" y="2601913"/>
          <p14:tracePt t="14702" x="7942263" y="2601913"/>
          <p14:tracePt t="14706" x="7942263" y="2595563"/>
          <p14:tracePt t="14709" x="7935913" y="2595563"/>
          <p14:tracePt t="14712" x="7935913" y="2589213"/>
          <p14:tracePt t="14715" x="7929563" y="2584450"/>
          <p14:tracePt t="14717" x="7929563" y="2578100"/>
          <p14:tracePt t="14721" x="7923213" y="2571750"/>
          <p14:tracePt t="14724" x="7918450" y="2571750"/>
          <p14:tracePt t="14726" x="7918450" y="2565400"/>
          <p14:tracePt t="14727" x="7912100" y="2565400"/>
          <p14:tracePt t="14729" x="7912100" y="2559050"/>
          <p14:tracePt t="14731" x="7912100" y="2554288"/>
          <p14:tracePt t="14734" x="7905750" y="2547938"/>
          <p14:tracePt t="14738" x="7905750" y="2541588"/>
          <p14:tracePt t="14741" x="7899400" y="2535238"/>
          <p14:tracePt t="14743" x="7894638" y="2530475"/>
          <p14:tracePt t="14748" x="7894638" y="2524125"/>
          <p14:tracePt t="14750" x="7894638" y="2517775"/>
          <p14:tracePt t="14752" x="7888288" y="2517775"/>
          <p14:tracePt t="14754" x="7888288" y="2511425"/>
          <p14:tracePt t="14756" x="7888288" y="2506663"/>
          <p14:tracePt t="14761" x="7888288" y="2500313"/>
          <p14:tracePt t="14764" x="7888288" y="2493963"/>
          <p14:tracePt t="14765" x="7881938" y="2493963"/>
          <p14:tracePt t="14767" x="7881938" y="2487613"/>
          <p14:tracePt t="14768" x="7881938" y="2481263"/>
          <p14:tracePt t="14771" x="7881938" y="2476500"/>
          <p14:tracePt t="14775" x="7881938" y="2470150"/>
          <p14:tracePt t="14781" x="7881938" y="2463800"/>
          <p14:tracePt t="14784" x="7881938" y="2457450"/>
          <p14:tracePt t="14810" x="7875588" y="2457450"/>
          <p14:tracePt t="14819" x="7870825" y="2457450"/>
          <p14:tracePt t="14828" x="7864475" y="2457450"/>
          <p14:tracePt t="14841" x="7834313" y="2470150"/>
          <p14:tracePt t="14847" x="7816850" y="2470150"/>
          <p14:tracePt t="14850" x="7810500" y="2476500"/>
          <p14:tracePt t="14853" x="7797800" y="2476500"/>
          <p14:tracePt t="14859" x="7793038" y="2481263"/>
          <p14:tracePt t="14860" x="7786688" y="2481263"/>
          <p14:tracePt t="14863" x="7773988" y="2487613"/>
          <p14:tracePt t="14867" x="7769225" y="2487613"/>
          <p14:tracePt t="14870" x="7762875" y="2487613"/>
          <p14:tracePt t="14871" x="7756525" y="2493963"/>
          <p14:tracePt t="14875" x="7750175" y="2493963"/>
          <p14:tracePt t="14893" x="7696200" y="2517775"/>
          <p14:tracePt t="14896" x="7691438" y="2517775"/>
          <p14:tracePt t="14900" x="7672388" y="2524125"/>
          <p14:tracePt t="14903" x="7661275" y="2535238"/>
          <p14:tracePt t="14905" x="7648575" y="2541588"/>
          <p14:tracePt t="14908" x="7637463" y="2541588"/>
          <p14:tracePt t="14911" x="7613650" y="2554288"/>
          <p14:tracePt t="14914" x="7594600" y="2565400"/>
          <p14:tracePt t="14916" x="7577138" y="2571750"/>
          <p14:tracePt t="14918" x="7559675" y="2578100"/>
          <p14:tracePt t="14920" x="7553325" y="2584450"/>
          <p14:tracePt t="14921" x="7529513" y="2589213"/>
          <p14:tracePt t="14923" x="7523163" y="2595563"/>
          <p14:tracePt t="14925" x="7499350" y="2601913"/>
          <p14:tracePt t="14927" x="7469188" y="2613025"/>
          <p14:tracePt t="14930" x="7439025" y="2625725"/>
          <p14:tracePt t="14932" x="7410450" y="2632075"/>
          <p14:tracePt t="14934" x="7385050" y="2643188"/>
          <p14:tracePt t="14935" x="7373938" y="2649538"/>
          <p14:tracePt t="14936" x="7361238" y="2649538"/>
          <p14:tracePt t="14937" x="7343775" y="2655888"/>
          <p14:tracePt t="14938" x="7332663" y="2662238"/>
          <p14:tracePt t="14939" x="7319963" y="2667000"/>
          <p14:tracePt t="14940" x="7307263" y="2673350"/>
          <p14:tracePt t="14941" x="7296150" y="2679700"/>
          <p14:tracePt t="14942" x="7283450" y="2679700"/>
          <p14:tracePt t="14943" x="7278688" y="2679700"/>
          <p14:tracePt t="14944" x="7265988" y="2686050"/>
          <p14:tracePt t="14945" x="7254875" y="2690813"/>
          <p14:tracePt t="14946" x="7235825" y="2697163"/>
          <p14:tracePt t="14947" x="7224713" y="2697163"/>
          <p14:tracePt t="14948" x="7212013" y="2703513"/>
          <p14:tracePt t="14949" x="7194550" y="2709863"/>
          <p14:tracePt t="14950" x="7181850" y="2714625"/>
          <p14:tracePt t="14951" x="7164388" y="2714625"/>
          <p14:tracePt t="14952" x="7146925" y="2720975"/>
          <p14:tracePt t="14953" x="7134225" y="2727325"/>
          <p14:tracePt t="14954" x="7116763" y="2733675"/>
          <p14:tracePt t="14955" x="7104063" y="2733675"/>
          <p14:tracePt t="14956" x="7092950" y="2738438"/>
          <p14:tracePt t="14958" x="7062788" y="2751138"/>
          <p14:tracePt t="14959" x="7045325" y="2751138"/>
          <p14:tracePt t="14960" x="7032625" y="2757488"/>
          <p14:tracePt t="14961" x="7021513" y="2763838"/>
          <p14:tracePt t="14962" x="7008813" y="2763838"/>
          <p14:tracePt t="14963" x="6997700" y="2768600"/>
          <p14:tracePt t="14964" x="6978650" y="2774950"/>
          <p14:tracePt t="14965" x="6967538" y="2781300"/>
          <p14:tracePt t="14966" x="6948488" y="2781300"/>
          <p14:tracePt t="14967" x="6937375" y="2787650"/>
          <p14:tracePt t="14968" x="6924675" y="2792413"/>
          <p14:tracePt t="14969" x="6907213" y="2798763"/>
          <p14:tracePt t="14970" x="6896100" y="2798763"/>
          <p14:tracePt t="14971" x="6883400" y="2798763"/>
          <p14:tracePt t="14972" x="6870700" y="2805113"/>
          <p14:tracePt t="14973" x="6865938" y="2805113"/>
          <p14:tracePt t="14974" x="6846888" y="2811463"/>
          <p14:tracePt t="14975" x="6842125" y="2816225"/>
          <p14:tracePt t="14978" x="6811963" y="2816225"/>
          <p14:tracePt t="14979" x="6799263" y="2822575"/>
          <p14:tracePt t="14980" x="6794500" y="2828925"/>
          <p14:tracePt t="14982" x="6775450" y="2828925"/>
          <p14:tracePt t="14983" x="6769100" y="2828925"/>
          <p14:tracePt t="14984" x="6757988" y="2835275"/>
          <p14:tracePt t="14986" x="6751638" y="2835275"/>
          <p14:tracePt t="14987" x="6745288" y="2841625"/>
          <p14:tracePt t="14988" x="6740525" y="2841625"/>
          <p14:tracePt t="14989" x="6734175" y="2841625"/>
          <p14:tracePt t="14990" x="6727825" y="2841625"/>
          <p14:tracePt t="14991" x="6727825" y="2846388"/>
          <p14:tracePt t="14992" x="6721475" y="2846388"/>
          <p14:tracePt t="14993" x="6716713" y="2846388"/>
          <p14:tracePt t="14994" x="6710363" y="2846388"/>
          <p14:tracePt t="14996" x="6704013" y="2852738"/>
          <p14:tracePt t="14999" x="6697663" y="2852738"/>
          <p14:tracePt t="15001" x="6691313" y="2852738"/>
          <p14:tracePt t="15002" x="6691313" y="2859088"/>
          <p14:tracePt t="15006" x="6691313" y="2865438"/>
          <p14:tracePt t="15017" x="6691313" y="2870200"/>
          <p14:tracePt t="15029" x="6691313" y="2876550"/>
          <p14:tracePt t="15040" x="6691313" y="2882900"/>
          <p14:tracePt t="15048" x="6691313" y="2889250"/>
          <p14:tracePt t="15056" x="6686550" y="2889250"/>
          <p14:tracePt t="15060" x="6680200" y="2894013"/>
          <p14:tracePt t="15066" x="6673850" y="2894013"/>
          <p14:tracePt t="15068" x="6667500" y="2894013"/>
          <p14:tracePt t="15072" x="6662738" y="2894013"/>
          <p14:tracePt t="15075" x="6656388" y="2894013"/>
          <p14:tracePt t="15078" x="6650038" y="2900363"/>
          <p14:tracePt t="15081" x="6643688" y="2900363"/>
          <p14:tracePt t="15083" x="6638925" y="2900363"/>
          <p14:tracePt t="15086" x="6632575" y="2900363"/>
          <p14:tracePt t="15089" x="6626225" y="2900363"/>
          <p14:tracePt t="15090" x="6619875" y="2900363"/>
          <p14:tracePt t="15092" x="6613525" y="2900363"/>
          <p14:tracePt t="15094" x="6608763" y="2900363"/>
          <p14:tracePt t="15099" x="6596063" y="2900363"/>
          <p14:tracePt t="15103" x="6589713" y="2900363"/>
          <p14:tracePt t="15108" x="6584950" y="2900363"/>
          <p14:tracePt t="15112" x="6572250" y="2900363"/>
          <p14:tracePt t="15114" x="6565900" y="2900363"/>
          <p14:tracePt t="15116" x="6561138" y="2906713"/>
          <p14:tracePt t="15120" x="6554788" y="2906713"/>
          <p14:tracePt t="15122" x="6548438" y="2906713"/>
          <p14:tracePt t="15127" x="6542088" y="2906713"/>
          <p14:tracePt t="15135" x="6537325" y="2906713"/>
          <p14:tracePt t="15150" x="6530975" y="2906713"/>
          <p14:tracePt t="15151" x="6524625" y="2906713"/>
          <p14:tracePt t="15158" x="6518275" y="2906713"/>
          <p14:tracePt t="15170" x="6511925" y="2906713"/>
          <p14:tracePt t="15180" x="6507163" y="2906713"/>
          <p14:tracePt t="15185" x="6500813" y="2906713"/>
          <p14:tracePt t="15187" x="6500813" y="2900363"/>
          <p14:tracePt t="15188" x="6494463" y="2900363"/>
          <p14:tracePt t="15196" x="6488113" y="2900363"/>
          <p14:tracePt t="15202" x="6483350" y="2900363"/>
          <p14:tracePt t="15208" x="6477000" y="2900363"/>
          <p14:tracePt t="15211" x="6470650" y="2900363"/>
          <p14:tracePt t="15217" x="6464300" y="2900363"/>
          <p14:tracePt t="15225" x="6459538" y="2900363"/>
          <p14:tracePt t="15235" x="6453188" y="2900363"/>
          <p14:tracePt t="15244" x="6446838" y="2900363"/>
          <p14:tracePt t="15295" x="6440488" y="2900363"/>
          <p14:tracePt t="15348" x="6446838" y="2900363"/>
          <p14:tracePt t="15352" x="6453188" y="2900363"/>
          <p14:tracePt t="15360" x="6459538" y="2900363"/>
          <p14:tracePt t="15363" x="6464300" y="2900363"/>
          <p14:tracePt t="15368" x="6470650" y="2900363"/>
          <p14:tracePt t="15372" x="6477000" y="2900363"/>
          <p14:tracePt t="15377" x="6488113" y="2900363"/>
          <p14:tracePt t="15381" x="6494463" y="2894013"/>
          <p14:tracePt t="15385" x="6507163" y="2889250"/>
          <p14:tracePt t="15387" x="6511925" y="2882900"/>
          <p14:tracePt t="15390" x="6524625" y="2876550"/>
          <p14:tracePt t="15394" x="6537325" y="2876550"/>
          <p14:tracePt t="15397" x="6548438" y="2865438"/>
          <p14:tracePt t="15401" x="6561138" y="2859088"/>
          <p14:tracePt t="15403" x="6572250" y="2852738"/>
          <p14:tracePt t="15405" x="6578600" y="2846388"/>
          <p14:tracePt t="15408" x="6596063" y="2835275"/>
          <p14:tracePt t="15411" x="6608763" y="2828925"/>
          <p14:tracePt t="15413" x="6619875" y="2822575"/>
          <p14:tracePt t="15414" x="6619875" y="2816225"/>
          <p14:tracePt t="15416" x="6632575" y="2811463"/>
          <p14:tracePt t="15417" x="6643688" y="2811463"/>
          <p14:tracePt t="15419" x="6650038" y="2805113"/>
          <p14:tracePt t="15420" x="6656388" y="2798763"/>
          <p14:tracePt t="15421" x="6662738" y="2792413"/>
          <p14:tracePt t="15422" x="6667500" y="2787650"/>
          <p14:tracePt t="15423" x="6673850" y="2787650"/>
          <p14:tracePt t="15424" x="6680200" y="2781300"/>
          <p14:tracePt t="15426" x="6691313" y="2774950"/>
          <p14:tracePt t="15427" x="6704013" y="2768600"/>
          <p14:tracePt t="15428" x="6710363" y="2768600"/>
          <p14:tracePt t="15429" x="6716713" y="2763838"/>
          <p14:tracePt t="15430" x="6727825" y="2757488"/>
          <p14:tracePt t="15431" x="6734175" y="2751138"/>
          <p14:tracePt t="15432" x="6745288" y="2744788"/>
          <p14:tracePt t="15433" x="6751638" y="2738438"/>
          <p14:tracePt t="15434" x="6764338" y="2733675"/>
          <p14:tracePt t="15435" x="6775450" y="2727325"/>
          <p14:tracePt t="15436" x="6781800" y="2720975"/>
          <p14:tracePt t="15437" x="6794500" y="2714625"/>
          <p14:tracePt t="15438" x="6799263" y="2709863"/>
          <p14:tracePt t="15439" x="6811963" y="2709863"/>
          <p14:tracePt t="15440" x="6823075" y="2697163"/>
          <p14:tracePt t="15442" x="6846888" y="2686050"/>
          <p14:tracePt t="15443" x="6859588" y="2679700"/>
          <p14:tracePt t="15444" x="6865938" y="2673350"/>
          <p14:tracePt t="15445" x="6883400" y="2662238"/>
          <p14:tracePt t="15446" x="6896100" y="2662238"/>
          <p14:tracePt t="15447" x="6907213" y="2649538"/>
          <p14:tracePt t="15448" x="6919913" y="2643188"/>
          <p14:tracePt t="15449" x="6931025" y="2636838"/>
          <p14:tracePt t="15450" x="6943725" y="2632075"/>
          <p14:tracePt t="15451" x="6954838" y="2625725"/>
          <p14:tracePt t="15452" x="6967538" y="2613025"/>
          <p14:tracePt t="15453" x="6985000" y="2613025"/>
          <p14:tracePt t="15454" x="6997700" y="2601913"/>
          <p14:tracePt t="15455" x="7008813" y="2595563"/>
          <p14:tracePt t="15456" x="7021513" y="2589213"/>
          <p14:tracePt t="15457" x="7032625" y="2584450"/>
          <p14:tracePt t="15458" x="7045325" y="2578100"/>
          <p14:tracePt t="15459" x="7056438" y="2571750"/>
          <p14:tracePt t="15460" x="7069138" y="2559050"/>
          <p14:tracePt t="15462" x="7092950" y="2547938"/>
          <p14:tracePt t="15464" x="7110413" y="2535238"/>
          <p14:tracePt t="15465" x="7127875" y="2530475"/>
          <p14:tracePt t="15466" x="7140575" y="2530475"/>
          <p14:tracePt t="15468" x="7158038" y="2511425"/>
          <p14:tracePt t="15469" x="7170738" y="2511425"/>
          <p14:tracePt t="15470" x="7177088" y="2500313"/>
          <p14:tracePt t="15471" x="7188200" y="2500313"/>
          <p14:tracePt t="15472" x="7200900" y="2493963"/>
          <p14:tracePt t="15473" x="7205663" y="2487613"/>
          <p14:tracePt t="15474" x="7218363" y="2481263"/>
          <p14:tracePt t="15476" x="7231063" y="2476500"/>
          <p14:tracePt t="15476" x="7235825" y="2470150"/>
          <p14:tracePt t="15477" x="7248525" y="2470150"/>
          <p14:tracePt t="15478" x="7259638" y="2463800"/>
          <p14:tracePt t="15479" x="7265988" y="2457450"/>
          <p14:tracePt t="15480" x="7278688" y="2452688"/>
          <p14:tracePt t="15481" x="7289800" y="2446338"/>
          <p14:tracePt t="15482" x="7296150" y="2439988"/>
          <p14:tracePt t="15483" x="7302500" y="2439988"/>
          <p14:tracePt t="15484" x="7319963" y="2433638"/>
          <p14:tracePt t="15485" x="7326313" y="2428875"/>
          <p14:tracePt t="15486" x="7332663" y="2428875"/>
          <p14:tracePt t="15487" x="7343775" y="2422525"/>
          <p14:tracePt t="15488" x="7350125" y="2416175"/>
          <p14:tracePt t="15489" x="7356475" y="2416175"/>
          <p14:tracePt t="15490" x="7367588" y="2409825"/>
          <p14:tracePt t="15491" x="7373938" y="2409825"/>
          <p14:tracePt t="15492" x="7385050" y="2405063"/>
          <p14:tracePt t="15493" x="7391400" y="2405063"/>
          <p14:tracePt t="15494" x="7397750" y="2398713"/>
          <p14:tracePt t="15495" x="7410450" y="2398713"/>
          <p14:tracePt t="15496" x="7415213" y="2392363"/>
          <p14:tracePt t="15497" x="7421563" y="2392363"/>
          <p14:tracePt t="15498" x="7434263" y="2392363"/>
          <p14:tracePt t="15499" x="7439025" y="2386013"/>
          <p14:tracePt t="15500" x="7445375" y="2386013"/>
          <p14:tracePt t="15501" x="7451725" y="2379663"/>
          <p14:tracePt t="15502" x="7458075" y="2379663"/>
          <p14:tracePt t="15503" x="7462838" y="2379663"/>
          <p14:tracePt t="15504" x="7475538" y="2379663"/>
          <p14:tracePt t="15505" x="7481888" y="2374900"/>
          <p14:tracePt t="15506" x="7486650" y="2374900"/>
          <p14:tracePt t="15507" x="7499350" y="2368550"/>
          <p14:tracePt t="15508" x="7505700" y="2368550"/>
          <p14:tracePt t="15509" x="7512050" y="2368550"/>
          <p14:tracePt t="15510" x="7523163" y="2368550"/>
          <p14:tracePt t="15511" x="7529513" y="2368550"/>
          <p14:tracePt t="15513" x="7540625" y="2362200"/>
          <p14:tracePt t="15514" x="7546975" y="2362200"/>
          <p14:tracePt t="15515" x="7553325" y="2362200"/>
          <p14:tracePt t="15516" x="7559675" y="2362200"/>
          <p14:tracePt t="15517" x="7570788" y="2362200"/>
          <p14:tracePt t="15518" x="7577138" y="2355850"/>
          <p14:tracePt t="15519" x="7583488" y="2355850"/>
          <p14:tracePt t="15520" x="7594600" y="2355850"/>
          <p14:tracePt t="15521" x="7600950" y="2355850"/>
          <p14:tracePt t="15522" x="7607300" y="2355850"/>
          <p14:tracePt t="15523" x="7618413" y="2355850"/>
          <p14:tracePt t="15525" x="7631113" y="2355850"/>
          <p14:tracePt t="15527" x="7642225" y="2355850"/>
          <p14:tracePt t="15528" x="7654925" y="2355850"/>
          <p14:tracePt t="15530" x="7672388" y="2351088"/>
          <p14:tracePt t="15531" x="7685088" y="2351088"/>
          <p14:tracePt t="15532" x="7691438" y="2344738"/>
          <p14:tracePt t="15533" x="7702550" y="2344738"/>
          <p14:tracePt t="15534" x="7715250" y="2344738"/>
          <p14:tracePt t="15535" x="7726363" y="2344738"/>
          <p14:tracePt t="15536" x="7732713" y="2338388"/>
          <p14:tracePt t="15537" x="7743825" y="2338388"/>
          <p14:tracePt t="15538" x="7762875" y="2332038"/>
          <p14:tracePt t="15539" x="7773988" y="2327275"/>
          <p14:tracePt t="15540" x="7780338" y="2327275"/>
          <p14:tracePt t="15542" x="7804150" y="2320925"/>
          <p14:tracePt t="15543" x="7821613" y="2314575"/>
          <p14:tracePt t="15544" x="7834313" y="2314575"/>
          <p14:tracePt t="15545" x="7847013" y="2308225"/>
          <p14:tracePt t="15546" x="7858125" y="2308225"/>
          <p14:tracePt t="15547" x="7870825" y="2301875"/>
          <p14:tracePt t="15548" x="7888288" y="2297113"/>
          <p14:tracePt t="15549" x="7899400" y="2297113"/>
          <p14:tracePt t="15550" x="7912100" y="2290763"/>
          <p14:tracePt t="15551" x="7923213" y="2284413"/>
          <p14:tracePt t="15552" x="7935913" y="2278063"/>
          <p14:tracePt t="15553" x="7953375" y="2278063"/>
          <p14:tracePt t="15554" x="7959725" y="2273300"/>
          <p14:tracePt t="15555" x="7972425" y="2266950"/>
          <p14:tracePt t="15556" x="7983538" y="2260600"/>
          <p14:tracePt t="15557" x="7996238" y="2260600"/>
          <p14:tracePt t="15558" x="8007350" y="2249488"/>
          <p14:tracePt t="15559" x="8020050" y="2249488"/>
          <p14:tracePt t="15560" x="8031163" y="2243138"/>
          <p14:tracePt t="15561" x="8050213" y="2230438"/>
          <p14:tracePt t="15562" x="8061325" y="2230438"/>
          <p14:tracePt t="15563" x="8074025" y="2224088"/>
          <p14:tracePt t="15564" x="8085138" y="2212975"/>
          <p14:tracePt t="15565" x="8097838" y="2212975"/>
          <p14:tracePt t="15566" x="8115300" y="2200275"/>
          <p14:tracePt t="15567" x="8128000" y="2195513"/>
          <p14:tracePt t="15568" x="8132763" y="2189163"/>
          <p14:tracePt t="15569" x="8145463" y="2182813"/>
          <p14:tracePt t="15570" x="8162925" y="2176463"/>
          <p14:tracePt t="15571" x="8175625" y="2171700"/>
          <p14:tracePt t="15572" x="8180388" y="2165350"/>
          <p14:tracePt t="15573" x="8199438" y="2159000"/>
          <p14:tracePt t="15574" x="8210550" y="2147888"/>
          <p14:tracePt t="15575" x="8223250" y="2141538"/>
          <p14:tracePt t="15576" x="8229600" y="2135188"/>
          <p14:tracePt t="15577" x="8247063" y="2128838"/>
          <p14:tracePt t="15578" x="8253413" y="2117725"/>
          <p14:tracePt t="15579" x="8264525" y="2117725"/>
          <p14:tracePt t="15580" x="8277225" y="2105025"/>
          <p14:tracePt t="15581" x="8288338" y="2098675"/>
          <p14:tracePt t="15582" x="8294688" y="2093913"/>
          <p14:tracePt t="15583" x="8307388" y="2081213"/>
          <p14:tracePt t="15584" x="8312150" y="2081213"/>
          <p14:tracePt t="15585" x="8324850" y="2070100"/>
          <p14:tracePt t="15586" x="8331200" y="2070100"/>
          <p14:tracePt t="15587" x="8335963" y="2057400"/>
          <p14:tracePt t="15588" x="8348663" y="2057400"/>
          <p14:tracePt t="15590" x="8366125" y="2039938"/>
          <p14:tracePt t="15592" x="8378825" y="2027238"/>
          <p14:tracePt t="15593" x="8385175" y="2020888"/>
          <p14:tracePt t="15595" x="8396288" y="2009775"/>
          <p14:tracePt t="15597" x="8402638" y="1997075"/>
          <p14:tracePt t="15598" x="8408988" y="1997075"/>
          <p14:tracePt t="15599" x="8413750" y="1992313"/>
          <p14:tracePt t="15600" x="8420100" y="1985963"/>
          <p14:tracePt t="15601" x="8420100" y="1979613"/>
          <p14:tracePt t="15602" x="8426450" y="1979613"/>
          <p14:tracePt t="15603" x="8426450" y="1973263"/>
          <p14:tracePt t="15605" x="8437563" y="1962150"/>
          <p14:tracePt t="15607" x="8443913" y="1955800"/>
          <p14:tracePt t="15609" x="8443913" y="1949450"/>
          <p14:tracePt t="15610" x="8450263" y="1943100"/>
          <p14:tracePt t="15613" x="8456613" y="1938338"/>
          <p14:tracePt t="15616" x="8456613" y="1931988"/>
          <p14:tracePt t="15618" x="8462963" y="1931988"/>
          <p14:tracePt t="15619" x="8462963" y="1925638"/>
          <p14:tracePt t="15621" x="8462963" y="1919288"/>
          <p14:tracePt t="15622" x="8467725" y="1919288"/>
          <p14:tracePt t="15626" x="8467725" y="1914525"/>
          <p14:tracePt t="15635" x="8467725" y="1908175"/>
          <p14:tracePt t="15670" x="8462963" y="1908175"/>
          <p14:tracePt t="15675" x="8462963" y="1914525"/>
          <p14:tracePt t="15676" x="8456613" y="1914525"/>
          <p14:tracePt t="15682" x="8450263" y="1919288"/>
          <p14:tracePt t="15685" x="8450263" y="1925638"/>
          <p14:tracePt t="15688" x="8443913" y="1925638"/>
          <p14:tracePt t="15694" x="8443913" y="1931988"/>
          <p14:tracePt t="15695" x="8437563" y="1931988"/>
          <p14:tracePt t="15700" x="8432800" y="1931988"/>
          <p14:tracePt t="15705" x="8432800" y="1938338"/>
          <p14:tracePt t="15709" x="8426450" y="1938338"/>
          <p14:tracePt t="15742" x="8420100" y="1938338"/>
          <p14:tracePt t="15752" x="8413750" y="1938338"/>
          <p14:tracePt t="15772" x="8408988" y="1938338"/>
          <p14:tracePt t="15788" x="8408988" y="1943100"/>
          <p14:tracePt t="15792" x="8402638" y="1943100"/>
          <p14:tracePt t="15797" x="8402638" y="1949450"/>
          <p14:tracePt t="15806" x="8396288" y="1949450"/>
          <p14:tracePt t="15825" x="8389938" y="1949450"/>
          <p14:tracePt t="15828" x="8385175" y="1949450"/>
          <p14:tracePt t="15833" x="8385175" y="1955800"/>
          <p14:tracePt t="15836" x="8378825" y="1955800"/>
          <p14:tracePt t="15941" x="8372475" y="1955800"/>
          <p14:tracePt t="15951" x="8366125" y="1955800"/>
          <p14:tracePt t="15958" x="8361363" y="1955800"/>
          <p14:tracePt t="15966" x="8361363" y="1962150"/>
          <p14:tracePt t="15970" x="8355013" y="1962150"/>
          <p14:tracePt t="15993" x="8355013" y="1966913"/>
          <p14:tracePt t="16098" x="8348663" y="1966913"/>
          <p14:tracePt t="16454" x="8342313" y="1966913"/>
          <p14:tracePt t="16498" x="8335963" y="1973263"/>
          <p14:tracePt t="16578" x="8331200" y="1973263"/>
          <p14:tracePt t="16592" x="8331200" y="1979613"/>
          <p14:tracePt t="16598" x="8324850" y="1979613"/>
          <p14:tracePt t="16607" x="8318500" y="1985963"/>
          <p14:tracePt t="16716" x="8312150" y="1985963"/>
          <p14:tracePt t="17239" x="8307388" y="1985963"/>
          <p14:tracePt t="17525" x="8307388" y="1979613"/>
          <p14:tracePt t="17533" x="8307388" y="1973263"/>
          <p14:tracePt t="17538" x="8307388" y="1966913"/>
          <p14:tracePt t="17548" x="8307388" y="1962150"/>
          <p14:tracePt t="17700" x="8301038" y="1962150"/>
          <p14:tracePt t="17862" x="8294688" y="1962150"/>
          <p14:tracePt t="17868" x="8288338" y="1962150"/>
          <p14:tracePt t="17882" x="8288338" y="1966913"/>
          <p14:tracePt t="17905" x="8288338" y="1973263"/>
          <p14:tracePt t="17955" x="8283575" y="1973263"/>
          <p14:tracePt t="17969" x="8277225" y="1973263"/>
          <p14:tracePt t="17976" x="8277225" y="1966913"/>
          <p14:tracePt t="17994" x="8277225" y="1962150"/>
          <p14:tracePt t="18008" x="8277225" y="1955800"/>
          <p14:tracePt t="18035" x="8277225" y="1949450"/>
          <p14:tracePt t="18617" x="8270875" y="1949450"/>
          <p14:tracePt t="18636" x="8264525" y="1949450"/>
          <p14:tracePt t="18651" x="8264525" y="1955800"/>
          <p14:tracePt t="18663" x="8258175" y="1955800"/>
          <p14:tracePt t="18669" x="8258175" y="1962150"/>
          <p14:tracePt t="18748" x="8253413" y="1962150"/>
          <p14:tracePt t="18766" x="8247063" y="1973263"/>
          <p14:tracePt t="18776" x="8240713" y="1979613"/>
          <p14:tracePt t="18785" x="8234363" y="1985963"/>
          <p14:tracePt t="18792" x="8234363" y="1992313"/>
          <p14:tracePt t="18794" x="8229600" y="1997075"/>
          <p14:tracePt t="18806" x="8223250" y="2003425"/>
          <p14:tracePt t="18816" x="8216900" y="2009775"/>
          <p14:tracePt t="18836" x="8210550" y="2016125"/>
          <p14:tracePt t="18847" x="8210550" y="2020888"/>
          <p14:tracePt t="18859" x="8205788" y="2020888"/>
          <p14:tracePt t="18867" x="8199438" y="2020888"/>
          <p14:tracePt t="18880" x="8199438" y="2027238"/>
          <p14:tracePt t="18995" x="8193088" y="2027238"/>
          <p14:tracePt t="19006" x="8186738" y="2027238"/>
          <p14:tracePt t="19108" x="8186738" y="2033588"/>
          <p14:tracePt t="19266" x="8186738" y="2039938"/>
          <p14:tracePt t="19269" x="8180388" y="2044700"/>
          <p14:tracePt t="19277" x="8175625" y="2051050"/>
          <p14:tracePt t="19286" x="8175625" y="2057400"/>
          <p14:tracePt t="19293" x="8175625" y="2063750"/>
          <p14:tracePt t="19298" x="8169275" y="2070100"/>
          <p14:tracePt t="19301" x="8162925" y="2070100"/>
          <p14:tracePt t="19304" x="8162925" y="2074863"/>
          <p14:tracePt t="19312" x="8162925" y="2081213"/>
          <p14:tracePt t="19320" x="8162925" y="2087563"/>
          <p14:tracePt t="19328" x="8162925" y="2093913"/>
          <p14:tracePt t="19331" x="8162925" y="2098675"/>
          <p14:tracePt t="19344" x="8162925" y="2105025"/>
          <p14:tracePt t="19412" x="8169275" y="2105025"/>
          <p14:tracePt t="19436" x="8175625" y="2105025"/>
          <p14:tracePt t="19661" x="8175625" y="2098675"/>
          <p14:tracePt t="19665" x="8175625" y="2093913"/>
          <p14:tracePt t="19692" x="8175625" y="2087563"/>
          <p14:tracePt t="19718" x="8175625" y="2081213"/>
          <p14:tracePt t="19783" x="8175625" y="2074863"/>
          <p14:tracePt t="19800" x="8175625" y="2070100"/>
          <p14:tracePt t="19809" x="8175625" y="2063750"/>
          <p14:tracePt t="19826" x="8175625" y="2057400"/>
          <p14:tracePt t="19884" x="8169275" y="2051050"/>
          <p14:tracePt t="19902" x="8169275" y="2044700"/>
          <p14:tracePt t="19908" x="8169275" y="2039938"/>
          <p14:tracePt t="19925" x="8162925" y="2033588"/>
          <p14:tracePt t="19942" x="8162925" y="2027238"/>
          <p14:tracePt t="20018" x="8169275" y="2033588"/>
          <p14:tracePt t="20024" x="8169275" y="2044700"/>
          <p14:tracePt t="20029" x="8169275" y="2051050"/>
          <p14:tracePt t="20035" x="8169275" y="2057400"/>
          <p14:tracePt t="20037" x="8169275" y="2063750"/>
          <p14:tracePt t="20040" x="8169275" y="2070100"/>
          <p14:tracePt t="20048" x="8169275" y="2074863"/>
          <p14:tracePt t="20060" x="8175625" y="2074863"/>
          <p14:tracePt t="20108" x="8175625" y="2070100"/>
          <p14:tracePt t="20117" x="8175625" y="2063750"/>
          <p14:tracePt t="20141" x="8175625" y="2057400"/>
          <p14:tracePt t="20230" x="8169275" y="2057400"/>
          <p14:tracePt t="20249" x="8162925" y="2057400"/>
          <p14:tracePt t="20253" x="8162925" y="2051050"/>
          <p14:tracePt t="20270" x="8162925" y="2044700"/>
          <p14:tracePt t="20289" x="8162925" y="2039938"/>
          <p14:tracePt t="20434" x="8156575" y="2039938"/>
          <p14:tracePt t="20663" x="8151813" y="2039938"/>
          <p14:tracePt t="20676" x="8139113" y="2039938"/>
          <p14:tracePt t="20691" x="8132763" y="2044700"/>
          <p14:tracePt t="20703" x="8128000" y="2044700"/>
          <p14:tracePt t="20914" x="8121650" y="2044700"/>
          <p14:tracePt t="20928" x="8097838" y="2044700"/>
          <p14:tracePt t="20935" x="8078788" y="2044700"/>
          <p14:tracePt t="20939" x="8067675" y="2044700"/>
          <p14:tracePt t="20942" x="8061325" y="2044700"/>
          <p14:tracePt t="20946" x="8050213" y="2044700"/>
          <p14:tracePt t="20949" x="8043863" y="2044700"/>
          <p14:tracePt t="20950" x="8037513" y="2044700"/>
          <p14:tracePt t="20952" x="8031163" y="2044700"/>
          <p14:tracePt t="20954" x="8026400" y="2044700"/>
          <p14:tracePt t="20958" x="8013700" y="2044700"/>
          <p14:tracePt t="20960" x="8007350" y="2051050"/>
          <p14:tracePt t="20961" x="8001000" y="2051050"/>
          <p14:tracePt t="20965" x="7983538" y="2051050"/>
          <p14:tracePt t="20966" x="7983538" y="2057400"/>
          <p14:tracePt t="20968" x="7972425" y="2057400"/>
          <p14:tracePt t="20970" x="7966075" y="2057400"/>
          <p14:tracePt t="20971" x="7959725" y="2057400"/>
          <p14:tracePt t="20973" x="7953375" y="2063750"/>
          <p14:tracePt t="20974" x="7948613" y="2063750"/>
          <p14:tracePt t="20975" x="7942263" y="2063750"/>
          <p14:tracePt t="20976" x="7942263" y="2070100"/>
          <p14:tracePt t="20977" x="7929563" y="2070100"/>
          <p14:tracePt t="20979" x="7923213" y="2070100"/>
          <p14:tracePt t="20981" x="7912100" y="2074863"/>
          <p14:tracePt t="20982" x="7905750" y="2074863"/>
          <p14:tracePt t="20984" x="7899400" y="2074863"/>
          <p14:tracePt t="20985" x="7894638" y="2074863"/>
          <p14:tracePt t="20985" x="7888288" y="2081213"/>
          <p14:tracePt t="20987" x="7875588" y="2087563"/>
          <p14:tracePt t="20989" x="7870825" y="2087563"/>
          <p14:tracePt t="20990" x="7864475" y="2087563"/>
          <p14:tracePt t="20991" x="7858125" y="2093913"/>
          <p14:tracePt t="20993" x="7851775" y="2093913"/>
          <p14:tracePt t="20995" x="7840663" y="2105025"/>
          <p14:tracePt t="20996" x="7834313" y="2105025"/>
          <p14:tracePt t="21000" x="7821613" y="2111375"/>
          <p14:tracePt t="21002" x="7816850" y="2117725"/>
          <p14:tracePt t="21003" x="7810500" y="2117725"/>
          <p14:tracePt t="21004" x="7804150" y="2122488"/>
          <p14:tracePt t="21005" x="7804150" y="2128838"/>
          <p14:tracePt t="21006" x="7797800" y="2128838"/>
          <p14:tracePt t="21008" x="7797800" y="2135188"/>
          <p14:tracePt t="21009" x="7793038" y="2135188"/>
          <p14:tracePt t="21011" x="7793038" y="2141538"/>
          <p14:tracePt t="21014" x="7793038" y="2147888"/>
          <p14:tracePt t="21016" x="7793038" y="2152650"/>
          <p14:tracePt t="21019" x="7793038" y="2159000"/>
          <p14:tracePt t="21022" x="7793038" y="2165350"/>
          <p14:tracePt t="21027" x="7793038" y="2171700"/>
          <p14:tracePt t="21028" x="7793038" y="2176463"/>
          <p14:tracePt t="21032" x="7797800" y="2176463"/>
          <p14:tracePt t="21034" x="7804150" y="2182813"/>
          <p14:tracePt t="21045" x="7810500" y="2189163"/>
          <p14:tracePt t="21049" x="7816850" y="2189163"/>
          <p14:tracePt t="21052" x="7816850" y="2195513"/>
          <p14:tracePt t="21053" x="7827963" y="2195513"/>
          <p14:tracePt t="21054" x="7827963" y="2200275"/>
          <p14:tracePt t="21057" x="7834313" y="2200275"/>
          <p14:tracePt t="21059" x="7840663" y="2200275"/>
          <p14:tracePt t="21062" x="7847013" y="2206625"/>
          <p14:tracePt t="21063" x="7851775" y="2206625"/>
          <p14:tracePt t="21065" x="7858125" y="2212975"/>
          <p14:tracePt t="21066" x="7864475" y="2212975"/>
          <p14:tracePt t="21068" x="7870825" y="2212975"/>
          <p14:tracePt t="21069" x="7870825" y="2219325"/>
          <p14:tracePt t="21070" x="7875588" y="2224088"/>
          <p14:tracePt t="21073" x="7881938" y="2224088"/>
          <p14:tracePt t="21074" x="7881938" y="2230438"/>
          <p14:tracePt t="21076" x="7888288" y="2230438"/>
          <p14:tracePt t="21077" x="7888288" y="2236788"/>
          <p14:tracePt t="21080" x="7894638" y="2236788"/>
          <p14:tracePt t="21082" x="7899400" y="2243138"/>
          <p14:tracePt t="21084" x="7899400" y="2249488"/>
          <p14:tracePt t="21085" x="7905750" y="2254250"/>
          <p14:tracePt t="21354" x="7894638" y="2249488"/>
          <p14:tracePt t="21368" x="7899400" y="2249488"/>
          <p14:tracePt t="21379" x="7912100" y="2254250"/>
          <p14:tracePt t="21384" x="7912100" y="2260600"/>
          <p14:tracePt t="21423" x="7905750" y="2260600"/>
          <p14:tracePt t="21429" x="7894638" y="2260600"/>
          <p14:tracePt t="21447" x="7888288" y="2260600"/>
          <p14:tracePt t="21457" x="7870825" y="2260600"/>
          <p14:tracePt t="21466" x="7870825" y="2249488"/>
          <p14:tracePt t="21474" x="7864475" y="2236788"/>
          <p14:tracePt t="21479" x="7864475" y="2230438"/>
          <p14:tracePt t="21487" x="7864475" y="2224088"/>
          <p14:tracePt t="21493" x="7864475" y="2219325"/>
          <p14:tracePt t="21497" x="7864475" y="2212975"/>
          <p14:tracePt t="21512" x="7864475" y="2206625"/>
          <p14:tracePt t="21516" x="7870825" y="2206625"/>
          <p14:tracePt t="21553" x="7875588" y="2206625"/>
          <p14:tracePt t="21602" x="7875588" y="2212975"/>
          <p14:tracePt t="21609" x="7875588" y="2224088"/>
          <p14:tracePt t="21613" x="7875588" y="2230438"/>
          <p14:tracePt t="21628" x="7881938" y="2236788"/>
          <p14:tracePt t="21633" x="7881938" y="2243138"/>
          <p14:tracePt t="21646" x="7888288" y="2243138"/>
          <p14:tracePt t="21649" x="7894638" y="2243138"/>
          <p14:tracePt t="21675" x="7899400" y="2236788"/>
          <p14:tracePt t="21705" x="7899400" y="2230438"/>
          <p14:tracePt t="21734" x="7905750" y="2230438"/>
          <p14:tracePt t="21823" x="7912100" y="2230438"/>
          <p14:tracePt t="21853" x="7912100" y="2224088"/>
          <p14:tracePt t="21891" x="7912100" y="2230438"/>
          <p14:tracePt t="21897" x="7905750" y="2230438"/>
          <p14:tracePt t="21902" x="7905750" y="2236788"/>
          <p14:tracePt t="21919" x="7899400" y="2243138"/>
          <p14:tracePt t="21927" x="7899400" y="2254250"/>
          <p14:tracePt t="21936" x="7894638" y="2260600"/>
          <p14:tracePt t="21949" x="7894638" y="2266950"/>
          <p14:tracePt t="21957" x="7894638" y="2290763"/>
          <p14:tracePt t="21961" x="7888288" y="2297113"/>
          <p14:tracePt t="21964" x="7888288" y="2301875"/>
          <p14:tracePt t="21967" x="7888288" y="2308225"/>
          <p14:tracePt t="21969" x="7888288" y="2314575"/>
          <p14:tracePt t="21970" x="7881938" y="2320925"/>
          <p14:tracePt t="21972" x="7881938" y="2327275"/>
          <p14:tracePt t="21974" x="7881938" y="2332038"/>
          <p14:tracePt t="21977" x="7881938" y="2338388"/>
          <p14:tracePt t="21979" x="7881938" y="2344738"/>
          <p14:tracePt t="21980" x="7875588" y="2351088"/>
          <p14:tracePt t="21983" x="7870825" y="2362200"/>
          <p14:tracePt t="21986" x="7870825" y="2368550"/>
          <p14:tracePt t="21987" x="7870825" y="2374900"/>
          <p14:tracePt t="21988" x="7870825" y="2379663"/>
          <p14:tracePt t="21990" x="7870825" y="2386013"/>
          <p14:tracePt t="21991" x="7870825" y="2392363"/>
          <p14:tracePt t="21993" x="7864475" y="2398713"/>
          <p14:tracePt t="21995" x="7864475" y="2405063"/>
          <p14:tracePt t="21997" x="7864475" y="2409825"/>
          <p14:tracePt t="21999" x="7864475" y="2422525"/>
          <p14:tracePt t="22001" x="7864475" y="2428875"/>
          <p14:tracePt t="22002" x="7858125" y="2433638"/>
          <p14:tracePt t="22003" x="7858125" y="2439988"/>
          <p14:tracePt t="22005" x="7858125" y="2446338"/>
          <p14:tracePt t="22007" x="7851775" y="2457450"/>
          <p14:tracePt t="22009" x="7851775" y="2463800"/>
          <p14:tracePt t="22011" x="7851775" y="2470150"/>
          <p14:tracePt t="22012" x="7851775" y="2476500"/>
          <p14:tracePt t="22013" x="7851775" y="2481263"/>
          <p14:tracePt t="22015" x="7851775" y="2487613"/>
          <p14:tracePt t="22017" x="7851775" y="2493963"/>
          <p14:tracePt t="22018" x="7851775" y="2500313"/>
          <p14:tracePt t="22019" x="7851775" y="2506663"/>
          <p14:tracePt t="22021" x="7851775" y="2511425"/>
          <p14:tracePt t="22022" x="7851775" y="2517775"/>
          <p14:tracePt t="22025" x="7851775" y="2524125"/>
          <p14:tracePt t="22027" x="7851775" y="2530475"/>
          <p14:tracePt t="22029" x="7858125" y="2541588"/>
          <p14:tracePt t="22030" x="7858125" y="2547938"/>
          <p14:tracePt t="22033" x="7858125" y="2554288"/>
          <p14:tracePt t="22034" x="7858125" y="2559050"/>
          <p14:tracePt t="22036" x="7858125" y="2565400"/>
          <p14:tracePt t="22038" x="7858125" y="2571750"/>
          <p14:tracePt t="22039" x="7864475" y="2571750"/>
          <p14:tracePt t="22040" x="7864475" y="2578100"/>
          <p14:tracePt t="22042" x="7864475" y="2584450"/>
          <p14:tracePt t="22044" x="7864475" y="2589213"/>
          <p14:tracePt t="22047" x="7864475" y="2595563"/>
          <p14:tracePt t="22050" x="7864475" y="2601913"/>
          <p14:tracePt t="22055" x="7864475" y="2608263"/>
          <p14:tracePt t="22056" x="7864475" y="2613025"/>
          <p14:tracePt t="22063" x="7864475" y="2619375"/>
          <p14:tracePt t="22125" x="7858125" y="2619375"/>
          <p14:tracePt t="22130" x="7851775" y="2619375"/>
          <p14:tracePt t="22133" x="7847013" y="2619375"/>
          <p14:tracePt t="22139" x="7840663" y="2619375"/>
          <p14:tracePt t="22157" x="7834313" y="2613025"/>
          <p14:tracePt t="22165" x="7827963" y="2613025"/>
          <p14:tracePt t="22170" x="7827963" y="2608263"/>
          <p14:tracePt t="22172" x="7821613" y="2608263"/>
          <p14:tracePt t="22188" x="7821613" y="2601913"/>
          <p14:tracePt t="22192" x="7816850" y="2601913"/>
          <p14:tracePt t="22195" x="7816850" y="2595563"/>
          <p14:tracePt t="22202" x="7810500" y="2589213"/>
          <p14:tracePt t="22205" x="7797800" y="2589213"/>
          <p14:tracePt t="22207" x="7793038" y="2584450"/>
          <p14:tracePt t="22209" x="7793038" y="2578100"/>
          <p14:tracePt t="22212" x="7786688" y="2571750"/>
          <p14:tracePt t="22214" x="7773988" y="2571750"/>
          <p14:tracePt t="22216" x="7769225" y="2565400"/>
          <p14:tracePt t="22221" x="7750175" y="2559050"/>
          <p14:tracePt t="22223" x="7743825" y="2554288"/>
          <p14:tracePt t="22225" x="7739063" y="2547938"/>
          <p14:tracePt t="22227" x="7726363" y="2547938"/>
          <p14:tracePt t="22229" x="7720013" y="2541588"/>
          <p14:tracePt t="22234" x="7702550" y="2530475"/>
          <p14:tracePt t="22238" x="7691438" y="2524125"/>
          <p14:tracePt t="22240" x="7685088" y="2524125"/>
          <p14:tracePt t="22241" x="7672388" y="2517775"/>
          <p14:tracePt t="22243" x="7667625" y="2511425"/>
          <p14:tracePt t="22245" x="7661275" y="2511425"/>
          <p14:tracePt t="22246" x="7654925" y="2506663"/>
          <p14:tracePt t="22250" x="7648575" y="2500313"/>
          <p14:tracePt t="22252" x="7637463" y="2500313"/>
          <p14:tracePt t="22254" x="7631113" y="2493963"/>
          <p14:tracePt t="22257" x="7624763" y="2493963"/>
          <p14:tracePt t="22257" x="7624763" y="2487613"/>
          <p14:tracePt t="22258" x="7618413" y="2487613"/>
          <p14:tracePt t="22259" x="7618413" y="2481263"/>
          <p14:tracePt t="22260" x="7613650" y="2481263"/>
          <p14:tracePt t="22262" x="7607300" y="2481263"/>
          <p14:tracePt t="22263" x="7607300" y="2476500"/>
          <p14:tracePt t="22265" x="7600950" y="2476500"/>
          <p14:tracePt t="22268" x="7594600" y="2476500"/>
          <p14:tracePt t="22269" x="7594600" y="2470150"/>
          <p14:tracePt t="22271" x="7589838" y="2470150"/>
          <p14:tracePt t="22273" x="7583488" y="2470150"/>
          <p14:tracePt t="22274" x="7583488" y="2463800"/>
          <p14:tracePt t="22276" x="7583488" y="2457450"/>
          <p14:tracePt t="22277" x="7577138" y="2457450"/>
          <p14:tracePt t="22281" x="7577138" y="2452688"/>
          <p14:tracePt t="22282" x="7570788" y="2452688"/>
          <p14:tracePt t="22286" x="7564438" y="2446338"/>
          <p14:tracePt t="22288" x="7559675" y="2446338"/>
          <p14:tracePt t="22291" x="7559675" y="2439988"/>
          <p14:tracePt t="22293" x="7553325" y="2433638"/>
          <p14:tracePt t="22296" x="7546975" y="2433638"/>
          <p14:tracePt t="22297" x="7546975" y="2428875"/>
          <p14:tracePt t="22300" x="7540625" y="2422525"/>
          <p14:tracePt t="22301" x="7535863" y="2422525"/>
          <p14:tracePt t="22303" x="7535863" y="2416175"/>
          <p14:tracePt t="22304" x="7529513" y="2416175"/>
          <p14:tracePt t="22305" x="7529513" y="2409825"/>
          <p14:tracePt t="22306" x="7523163" y="2409825"/>
          <p14:tracePt t="22307" x="7523163" y="2405063"/>
          <p14:tracePt t="22308" x="7516813" y="2405063"/>
          <p14:tracePt t="22309" x="7512050" y="2405063"/>
          <p14:tracePt t="22310" x="7512050" y="2398713"/>
          <p14:tracePt t="22311" x="7505700" y="2398713"/>
          <p14:tracePt t="22313" x="7499350" y="2392363"/>
          <p14:tracePt t="22314" x="7493000" y="2386013"/>
          <p14:tracePt t="22316" x="7486650" y="2386013"/>
          <p14:tracePt t="22317" x="7481888" y="2379663"/>
          <p14:tracePt t="22318" x="7475538" y="2379663"/>
          <p14:tracePt t="22319" x="7469188" y="2374900"/>
          <p14:tracePt t="22320" x="7462838" y="2374900"/>
          <p14:tracePt t="22321" x="7462838" y="2368550"/>
          <p14:tracePt t="22322" x="7451725" y="2362200"/>
          <p14:tracePt t="22324" x="7445375" y="2362200"/>
          <p14:tracePt t="22325" x="7439025" y="2355850"/>
          <p14:tracePt t="22326" x="7434263" y="2351088"/>
          <p14:tracePt t="22327" x="7427913" y="2351088"/>
          <p14:tracePt t="22328" x="7421563" y="2351088"/>
          <p14:tracePt t="22329" x="7415213" y="2344738"/>
          <p14:tracePt t="22330" x="7410450" y="2344738"/>
          <p14:tracePt t="22331" x="7404100" y="2344738"/>
          <p14:tracePt t="22332" x="7397750" y="2338388"/>
          <p14:tracePt t="22333" x="7391400" y="2332038"/>
          <p14:tracePt t="22334" x="7385050" y="2332038"/>
          <p14:tracePt t="22335" x="7380288" y="2332038"/>
          <p14:tracePt t="22336" x="7373938" y="2327275"/>
          <p14:tracePt t="22337" x="7367588" y="2327275"/>
          <p14:tracePt t="22338" x="7361238" y="2327275"/>
          <p14:tracePt t="22339" x="7356475" y="2320925"/>
          <p14:tracePt t="22340" x="7350125" y="2314575"/>
          <p14:tracePt t="22342" x="7337425" y="2314575"/>
          <p14:tracePt t="22344" x="7332663" y="2308225"/>
          <p14:tracePt t="22345" x="7326313" y="2308225"/>
          <p14:tracePt t="22346" x="7319963" y="2308225"/>
          <p14:tracePt t="22347" x="7319963" y="2301875"/>
          <p14:tracePt t="22349" x="7307263" y="2301875"/>
          <p14:tracePt t="22350" x="7307263" y="2297113"/>
          <p14:tracePt t="22351" x="7296150" y="2297113"/>
          <p14:tracePt t="22352" x="7296150" y="2290763"/>
          <p14:tracePt t="22353" x="7289800" y="2290763"/>
          <p14:tracePt t="22355" x="7283450" y="2290763"/>
          <p14:tracePt t="22356" x="7278688" y="2284413"/>
          <p14:tracePt t="22358" x="7272338" y="2284413"/>
          <p14:tracePt t="22359" x="7265988" y="2278063"/>
          <p14:tracePt t="22361" x="7259638" y="2273300"/>
          <p14:tracePt t="22362" x="7254875" y="2273300"/>
          <p14:tracePt t="22364" x="7248525" y="2266950"/>
          <p14:tracePt t="22368" x="7242175" y="2260600"/>
          <p14:tracePt t="22369" x="7235825" y="2260600"/>
          <p14:tracePt t="22370" x="7231063" y="2260600"/>
          <p14:tracePt t="22373" x="7224713" y="2254250"/>
          <p14:tracePt t="22377" x="7218363" y="2249488"/>
          <p14:tracePt t="22381" x="7212013" y="2249488"/>
          <p14:tracePt t="22384" x="7205663" y="2249488"/>
          <p14:tracePt t="22399" x="7200900" y="2249488"/>
          <p14:tracePt t="22411" x="7200900" y="2243138"/>
          <p14:tracePt t="22420" x="7194550" y="2243138"/>
          <p14:tracePt t="22424" x="7181850" y="2236788"/>
          <p14:tracePt t="22427" x="7177088" y="2236788"/>
          <p14:tracePt t="22430" x="7170738" y="2230438"/>
          <p14:tracePt t="22437" x="7153275" y="2224088"/>
          <p14:tracePt t="22440" x="7146925" y="2219325"/>
          <p14:tracePt t="22442" x="7134225" y="2212975"/>
          <p14:tracePt t="22444" x="7127875" y="2212975"/>
          <p14:tracePt t="22447" x="7123113" y="2206625"/>
          <p14:tracePt t="22449" x="7110413" y="2206625"/>
          <p14:tracePt t="22452" x="7092950" y="2195513"/>
          <p14:tracePt t="22456" x="7075488" y="2182813"/>
          <p14:tracePt t="22459" x="7062788" y="2176463"/>
          <p14:tracePt t="22461" x="7050088" y="2171700"/>
          <p14:tracePt t="22463" x="7045325" y="2165350"/>
          <p14:tracePt t="22465" x="7032625" y="2165350"/>
          <p14:tracePt t="22467" x="7026275" y="2159000"/>
          <p14:tracePt t="22468" x="7015163" y="2152650"/>
          <p14:tracePt t="22470" x="7008813" y="2152650"/>
          <p14:tracePt t="22471" x="7002463" y="2147888"/>
          <p14:tracePt t="22472" x="6997700" y="2147888"/>
          <p14:tracePt t="22474" x="6991350" y="2141538"/>
          <p14:tracePt t="22475" x="6985000" y="2141538"/>
          <p14:tracePt t="22476" x="6978650" y="2135188"/>
          <p14:tracePt t="22478" x="6973888" y="2135188"/>
          <p14:tracePt t="22480" x="6967538" y="2128838"/>
          <p14:tracePt t="22481" x="6961188" y="2128838"/>
          <p14:tracePt t="22483" x="6954838" y="2128838"/>
          <p14:tracePt t="22484" x="6948488" y="2128838"/>
          <p14:tracePt t="22486" x="6943725" y="2122488"/>
          <p14:tracePt t="22487" x="6937375" y="2122488"/>
          <p14:tracePt t="22488" x="6937375" y="2117725"/>
          <p14:tracePt t="22488" x="6931025" y="2117725"/>
          <p14:tracePt t="22490" x="6924675" y="2117725"/>
          <p14:tracePt t="22493" x="6913563" y="2117725"/>
          <p14:tracePt t="22494" x="6907213" y="2111375"/>
          <p14:tracePt t="22496" x="6900863" y="2111375"/>
          <p14:tracePt t="22499" x="6896100" y="2111375"/>
          <p14:tracePt t="22501" x="6883400" y="2105025"/>
          <p14:tracePt t="22503" x="6870700" y="2105025"/>
          <p14:tracePt t="22505" x="6865938" y="2105025"/>
          <p14:tracePt t="22507" x="6859588" y="2105025"/>
          <p14:tracePt t="22510" x="6853238" y="2098675"/>
          <p14:tracePt t="22511" x="6846888" y="2098675"/>
          <p14:tracePt t="22513" x="6842125" y="2098675"/>
          <p14:tracePt t="22516" x="6835775" y="2098675"/>
          <p14:tracePt t="22518" x="6835775" y="2093913"/>
          <p14:tracePt t="22520" x="6829425" y="2093913"/>
          <p14:tracePt t="22521" x="6823075" y="2093913"/>
          <p14:tracePt t="22524" x="6818313" y="2093913"/>
          <p14:tracePt t="22527" x="6811963" y="2093913"/>
          <p14:tracePt t="22530" x="6805613" y="2093913"/>
          <p14:tracePt t="22535" x="6799263" y="2093913"/>
          <p14:tracePt t="22536" x="6794500" y="2093913"/>
          <p14:tracePt t="22538" x="6788150" y="2093913"/>
          <p14:tracePt t="22542" x="6781800" y="2093913"/>
          <p14:tracePt t="22545" x="6775450" y="2093913"/>
          <p14:tracePt t="22546" x="6769100" y="2093913"/>
          <p14:tracePt t="22549" x="6764338" y="2093913"/>
          <p14:tracePt t="22551" x="6757988" y="2093913"/>
          <p14:tracePt t="22553" x="6751638" y="2093913"/>
          <p14:tracePt t="22555" x="6745288" y="2093913"/>
          <p14:tracePt t="22557" x="6740525" y="2093913"/>
          <p14:tracePt t="22559" x="6734175" y="2093913"/>
          <p14:tracePt t="22560" x="6721475" y="2093913"/>
          <p14:tracePt t="22562" x="6716713" y="2093913"/>
          <p14:tracePt t="22563" x="6710363" y="2093913"/>
          <p14:tracePt t="22564" x="6704013" y="2093913"/>
          <p14:tracePt t="22567" x="6691313" y="2093913"/>
          <p14:tracePt t="22568" x="6680200" y="2098675"/>
          <p14:tracePt t="22569" x="6673850" y="2098675"/>
          <p14:tracePt t="22570" x="6667500" y="2098675"/>
          <p14:tracePt t="22571" x="6662738" y="2098675"/>
          <p14:tracePt t="22572" x="6656388" y="2098675"/>
          <p14:tracePt t="22573" x="6650038" y="2098675"/>
          <p14:tracePt t="22574" x="6638925" y="2098675"/>
          <p14:tracePt t="22575" x="6632575" y="2098675"/>
          <p14:tracePt t="22576" x="6626225" y="2098675"/>
          <p14:tracePt t="22577" x="6613525" y="2098675"/>
          <p14:tracePt t="22578" x="6602413" y="2098675"/>
          <p14:tracePt t="22579" x="6596063" y="2098675"/>
          <p14:tracePt t="22580" x="6584950" y="2098675"/>
          <p14:tracePt t="22581" x="6578600" y="2098675"/>
          <p14:tracePt t="22583" x="6554788" y="2098675"/>
          <p14:tracePt t="22584" x="6542088" y="2098675"/>
          <p14:tracePt t="22585" x="6530975" y="2098675"/>
          <p14:tracePt t="22586" x="6524625" y="2098675"/>
          <p14:tracePt t="22587" x="6511925" y="2098675"/>
          <p14:tracePt t="22588" x="6494463" y="2098675"/>
          <p14:tracePt t="22589" x="6488113" y="2098675"/>
          <p14:tracePt t="22590" x="6477000" y="2098675"/>
          <p14:tracePt t="22591" x="6464300" y="2098675"/>
          <p14:tracePt t="22592" x="6459538" y="2098675"/>
          <p14:tracePt t="22593" x="6440488" y="2098675"/>
          <p14:tracePt t="22594" x="6429375" y="2098675"/>
          <p14:tracePt t="22595" x="6416675" y="2098675"/>
          <p14:tracePt t="22596" x="6410325" y="2098675"/>
          <p14:tracePt t="22597" x="6399213" y="2098675"/>
          <p14:tracePt t="22598" x="6386513" y="2098675"/>
          <p14:tracePt t="22599" x="6369050" y="2098675"/>
          <p14:tracePt t="22600" x="6356350" y="2098675"/>
          <p14:tracePt t="22601" x="6345238" y="2098675"/>
          <p14:tracePt t="22602" x="6338888" y="2098675"/>
          <p14:tracePt t="22603" x="6332538" y="2098675"/>
          <p14:tracePt t="22604" x="6315075" y="2098675"/>
          <p14:tracePt t="22605" x="6303963" y="2098675"/>
          <p14:tracePt t="22606" x="6291263" y="2098675"/>
          <p14:tracePt t="22607" x="6273800" y="2098675"/>
          <p14:tracePt t="22608" x="6261100" y="2098675"/>
          <p14:tracePt t="22609" x="6243638" y="2098675"/>
          <p14:tracePt t="22610" x="6230938" y="2098675"/>
          <p14:tracePt t="22611" x="6213475" y="2098675"/>
          <p14:tracePt t="22612" x="6202363" y="2098675"/>
          <p14:tracePt t="22613" x="6183313" y="2098675"/>
          <p14:tracePt t="22614" x="6172200" y="2098675"/>
          <p14:tracePt t="22616" x="6135688" y="2098675"/>
          <p14:tracePt t="22617" x="6118225" y="2098675"/>
          <p14:tracePt t="22618" x="6105525" y="2093913"/>
          <p14:tracePt t="22619" x="6088063" y="2093913"/>
          <p14:tracePt t="22620" x="6075363" y="2093913"/>
          <p14:tracePt t="22621" x="6064250" y="2093913"/>
          <p14:tracePt t="22623" x="6034088" y="2087563"/>
          <p14:tracePt t="22624" x="6022975" y="2087563"/>
          <p14:tracePt t="22625" x="6003925" y="2087563"/>
          <p14:tracePt t="22626" x="5992813" y="2087563"/>
          <p14:tracePt t="22627" x="5973763" y="2087563"/>
          <p14:tracePt t="22628" x="5962650" y="2087563"/>
          <p14:tracePt t="22629" x="5945188" y="2087563"/>
          <p14:tracePt t="22630" x="5932488" y="2081213"/>
          <p14:tracePt t="22631" x="5919788" y="2081213"/>
          <p14:tracePt t="22632" x="5908675" y="2081213"/>
          <p14:tracePt t="22633" x="5895975" y="2081213"/>
          <p14:tracePt t="22634" x="5878513" y="2074863"/>
          <p14:tracePt t="22635" x="5867400" y="2074863"/>
          <p14:tracePt t="22636" x="5854700" y="2074863"/>
          <p14:tracePt t="22637" x="5843588" y="2074863"/>
          <p14:tracePt t="22638" x="5830888" y="2074863"/>
          <p14:tracePt t="22639" x="5818188" y="2070100"/>
          <p14:tracePt t="22640" x="5807075" y="2070100"/>
          <p14:tracePt t="22641" x="5789613" y="2070100"/>
          <p14:tracePt t="22642" x="5776913" y="2070100"/>
          <p14:tracePt t="22643" x="5765800" y="2070100"/>
          <p14:tracePt t="22644" x="5753100" y="2070100"/>
          <p14:tracePt t="22645" x="5740400" y="2070100"/>
          <p14:tracePt t="22646" x="5735638" y="2070100"/>
          <p14:tracePt t="22647" x="5716588" y="2070100"/>
          <p14:tracePt t="22648" x="5705475" y="2070100"/>
          <p14:tracePt t="22650" x="5699125" y="2070100"/>
          <p14:tracePt t="22651" x="5681663" y="2070100"/>
          <p14:tracePt t="22652" x="5668963" y="2070100"/>
          <p14:tracePt t="22653" x="5657850" y="2070100"/>
          <p14:tracePt t="22654" x="5651500" y="2070100"/>
          <p14:tracePt t="22655" x="5638800" y="2070100"/>
          <p14:tracePt t="22656" x="5627688" y="2070100"/>
          <p14:tracePt t="22657" x="5614988" y="2063750"/>
          <p14:tracePt t="22658" x="5610225" y="2063750"/>
          <p14:tracePt t="22659" x="5603875" y="2063750"/>
          <p14:tracePt t="22660" x="5591175" y="2057400"/>
          <p14:tracePt t="22661" x="5580063" y="2057400"/>
          <p14:tracePt t="22662" x="5573713" y="2057400"/>
          <p14:tracePt t="22663" x="5567363" y="2057400"/>
          <p14:tracePt t="22664" x="5556250" y="2057400"/>
          <p14:tracePt t="22666" x="5537200" y="2051050"/>
          <p14:tracePt t="22667" x="5532438" y="2051050"/>
          <p14:tracePt t="22668" x="5513388" y="2044700"/>
          <p14:tracePt t="22669" x="5508625" y="2044700"/>
          <p14:tracePt t="22670" x="5502275" y="2044700"/>
          <p14:tracePt t="22671" x="5489575" y="2039938"/>
          <p14:tracePt t="22672" x="5478463" y="2039938"/>
          <p14:tracePt t="22673" x="5472113" y="2039938"/>
          <p14:tracePt t="22674" x="5465763" y="2039938"/>
          <p14:tracePt t="22675" x="5454650" y="2039938"/>
          <p14:tracePt t="22676" x="5448300" y="2033588"/>
          <p14:tracePt t="22677" x="5441950" y="2033588"/>
          <p14:tracePt t="22678" x="5430838" y="2027238"/>
          <p14:tracePt t="22679" x="5424488" y="2027238"/>
          <p14:tracePt t="22680" x="5418138" y="2027238"/>
          <p14:tracePt t="22682" x="5400675" y="2020888"/>
          <p14:tracePt t="22684" x="5381625" y="2016125"/>
          <p14:tracePt t="22685" x="5376863" y="2016125"/>
          <p14:tracePt t="22687" x="5370513" y="2016125"/>
          <p14:tracePt t="22687" x="5357813" y="2016125"/>
          <p14:tracePt t="22688" x="5353050" y="2016125"/>
          <p14:tracePt t="22689" x="5346700" y="2009775"/>
          <p14:tracePt t="22690" x="5340350" y="2009775"/>
          <p14:tracePt t="22691" x="5334000" y="2003425"/>
          <p14:tracePt t="22692" x="5329238" y="2003425"/>
          <p14:tracePt t="22693" x="5316538" y="2003425"/>
          <p14:tracePt t="22694" x="5310188" y="2003425"/>
          <p14:tracePt t="22695" x="5303838" y="2003425"/>
          <p14:tracePt t="22696" x="5292725" y="1997075"/>
          <p14:tracePt t="22697" x="5286375" y="1997075"/>
          <p14:tracePt t="22698" x="5280025" y="1992313"/>
          <p14:tracePt t="22699" x="5275263" y="1992313"/>
          <p14:tracePt t="22700" x="5262563" y="1992313"/>
          <p14:tracePt t="22701" x="5256213" y="1992313"/>
          <p14:tracePt t="22702" x="5251450" y="1992313"/>
          <p14:tracePt t="22703" x="5245100" y="1992313"/>
          <p14:tracePt t="22704" x="5238750" y="1985963"/>
          <p14:tracePt t="22705" x="5227638" y="1985963"/>
          <p14:tracePt t="22706" x="5221288" y="1979613"/>
          <p14:tracePt t="22707" x="5214938" y="1979613"/>
          <p14:tracePt t="22708" x="5208588" y="1979613"/>
          <p14:tracePt t="22709" x="5197475" y="1979613"/>
          <p14:tracePt t="22710" x="5191125" y="1979613"/>
          <p14:tracePt t="22711" x="5178425" y="1979613"/>
          <p14:tracePt t="22712" x="5167313" y="1979613"/>
          <p14:tracePt t="22713" x="5160963" y="1979613"/>
          <p14:tracePt t="22714" x="5154613" y="1979613"/>
          <p14:tracePt t="22716" x="5130800" y="1973263"/>
          <p14:tracePt t="22717" x="5119688" y="1973263"/>
          <p14:tracePt t="22718" x="5113338" y="1973263"/>
          <p14:tracePt t="22719" x="5100638" y="1973263"/>
          <p14:tracePt t="22720" x="5095875" y="1966913"/>
          <p14:tracePt t="22721" x="5076825" y="1966913"/>
          <p14:tracePt t="22722" x="5072063" y="1966913"/>
          <p14:tracePt t="22723" x="5059363" y="1966913"/>
          <p14:tracePt t="22724" x="5046663" y="1962150"/>
          <p14:tracePt t="22725" x="5041900" y="1962150"/>
          <p14:tracePt t="22726" x="5022850" y="1962150"/>
          <p14:tracePt t="22727" x="5011738" y="1962150"/>
          <p14:tracePt t="22728" x="5005388" y="1962150"/>
          <p14:tracePt t="22729" x="4999038" y="1955800"/>
          <p14:tracePt t="22730" x="4981575" y="1955800"/>
          <p14:tracePt t="22731" x="4970463" y="1949450"/>
          <p14:tracePt t="22733" x="4964113" y="1949450"/>
          <p14:tracePt t="22733" x="4951413" y="1949450"/>
          <p14:tracePt t="22734" x="4940300" y="1949450"/>
          <p14:tracePt t="22735" x="4927600" y="1949450"/>
          <p14:tracePt t="22736" x="4916488" y="1943100"/>
          <p14:tracePt t="22737" x="4903788" y="1943100"/>
          <p14:tracePt t="22738" x="4897438" y="1938338"/>
          <p14:tracePt t="22739" x="4879975" y="1938338"/>
          <p14:tracePt t="22740" x="4873625" y="1931988"/>
          <p14:tracePt t="22741" x="4862513" y="1931988"/>
          <p14:tracePt t="22742" x="4856163" y="1931988"/>
          <p14:tracePt t="22743" x="4838700" y="1931988"/>
          <p14:tracePt t="22745" x="4819650" y="1925638"/>
          <p14:tracePt t="22746" x="4814888" y="1919288"/>
          <p14:tracePt t="22747" x="4795838" y="1919288"/>
          <p14:tracePt t="22748" x="4791075" y="1919288"/>
          <p14:tracePt t="22750" x="4778375" y="1919288"/>
          <p14:tracePt t="22751" x="4754563" y="1914525"/>
          <p14:tracePt t="22752" x="4748213" y="1908175"/>
          <p14:tracePt t="22753" x="4737100" y="1908175"/>
          <p14:tracePt t="22754" x="4730750" y="1908175"/>
          <p14:tracePt t="22755" x="4713288" y="1908175"/>
          <p14:tracePt t="22756" x="4706938" y="1901825"/>
          <p14:tracePt t="22757" x="4694238" y="1901825"/>
          <p14:tracePt t="22758" x="4687888" y="1895475"/>
          <p14:tracePt t="22759" x="4676775" y="1895475"/>
          <p14:tracePt t="22760" x="4670425" y="1895475"/>
          <p14:tracePt t="22761" x="4659313" y="1895475"/>
          <p14:tracePt t="22762" x="4646613" y="1890713"/>
          <p14:tracePt t="22763" x="4635500" y="1890713"/>
          <p14:tracePt t="22764" x="4622800" y="1890713"/>
          <p14:tracePt t="22765" x="4616450" y="1890713"/>
          <p14:tracePt t="22766" x="4605338" y="1890713"/>
          <p14:tracePt t="22767" x="4592638" y="1884363"/>
          <p14:tracePt t="22768" x="4581525" y="1884363"/>
          <p14:tracePt t="22769" x="4568825" y="1884363"/>
          <p14:tracePt t="22770" x="4557713" y="1884363"/>
          <p14:tracePt t="22771" x="4545013" y="1884363"/>
          <p14:tracePt t="22772" x="4533900" y="1884363"/>
          <p14:tracePt t="22773" x="4521200" y="1884363"/>
          <p14:tracePt t="22774" x="4503738" y="1884363"/>
          <p14:tracePt t="22775" x="4497388" y="1884363"/>
          <p14:tracePt t="22776" x="4484688" y="1884363"/>
          <p14:tracePt t="22777" x="4473575" y="1884363"/>
          <p14:tracePt t="22778" x="4460875" y="1878013"/>
          <p14:tracePt t="22779" x="4449763" y="1878013"/>
          <p14:tracePt t="22780" x="4430713" y="1878013"/>
          <p14:tracePt t="22781" x="4419600" y="1878013"/>
          <p14:tracePt t="22783" x="4402138" y="1878013"/>
          <p14:tracePt t="22784" x="4389438" y="1878013"/>
          <p14:tracePt t="22785" x="4378325" y="1878013"/>
          <p14:tracePt t="22786" x="4359275" y="1878013"/>
          <p14:tracePt t="22787" x="4348163" y="1878013"/>
          <p14:tracePt t="22788" x="4341813" y="1878013"/>
          <p14:tracePt t="22789" x="4329113" y="1878013"/>
          <p14:tracePt t="22790" x="4318000" y="1878013"/>
          <p14:tracePt t="22791" x="4305300" y="1878013"/>
          <p14:tracePt t="22792" x="4287838" y="1878013"/>
          <p14:tracePt t="22793" x="4281488" y="1878013"/>
          <p14:tracePt t="22794" x="4270375" y="1878013"/>
          <p14:tracePt t="22795" x="4257675" y="1878013"/>
          <p14:tracePt t="22796" x="4246563" y="1878013"/>
          <p14:tracePt t="22797" x="4233863" y="1878013"/>
          <p14:tracePt t="22798" x="4222750" y="1878013"/>
          <p14:tracePt t="22799" x="4203700" y="1878013"/>
          <p14:tracePt t="22800" x="4192588" y="1878013"/>
          <p14:tracePt t="22801" x="4179888" y="1878013"/>
          <p14:tracePt t="22802" x="4168775" y="1878013"/>
          <p14:tracePt t="22803" x="4156075" y="1878013"/>
          <p14:tracePt t="22804" x="4144963" y="1878013"/>
          <p14:tracePt t="22805" x="4132263" y="1878013"/>
          <p14:tracePt t="22807" x="4102100" y="1878013"/>
          <p14:tracePt t="22808" x="4090988" y="1871663"/>
          <p14:tracePt t="22809" x="4078288" y="1871663"/>
          <p14:tracePt t="22810" x="4071938" y="1871663"/>
          <p14:tracePt t="22811" x="4060825" y="1871663"/>
          <p14:tracePt t="22812" x="4048125" y="1871663"/>
          <p14:tracePt t="22813" x="4037013" y="1865313"/>
          <p14:tracePt t="22814" x="4030663" y="1865313"/>
          <p14:tracePt t="22815" x="4024313" y="1865313"/>
          <p14:tracePt t="22816" x="4006850" y="1865313"/>
          <p14:tracePt t="22817" x="4000500" y="1865313"/>
          <p14:tracePt t="22818" x="3994150" y="1860550"/>
          <p14:tracePt t="22819" x="3983038" y="1860550"/>
          <p14:tracePt t="22820" x="3976688" y="1860550"/>
          <p14:tracePt t="22821" x="3970338" y="1854200"/>
          <p14:tracePt t="22822" x="3959225" y="1854200"/>
          <p14:tracePt t="22824" x="3952875" y="1854200"/>
          <p14:tracePt t="22825" x="3941763" y="1847850"/>
          <p14:tracePt t="22827" x="3935413" y="1847850"/>
          <p14:tracePt t="22828" x="3929063" y="1841500"/>
          <p14:tracePt t="22829" x="3922713" y="1841500"/>
          <p14:tracePt t="22830" x="3916363" y="1841500"/>
          <p14:tracePt t="22833" x="3905250" y="1841500"/>
          <p14:tracePt t="22834" x="3905250" y="1836738"/>
          <p14:tracePt t="22835" x="3898900" y="1836738"/>
          <p14:tracePt t="22837" x="3892550" y="1836738"/>
          <p14:tracePt t="22840" x="3887788" y="1836738"/>
          <p14:tracePt t="22842" x="3881438" y="1836738"/>
          <p14:tracePt t="22877" x="3875088" y="1836738"/>
          <p14:tracePt t="22885" x="3868738" y="1836738"/>
          <p14:tracePt t="22900" x="3844925" y="1841500"/>
          <p14:tracePt t="22903" x="3840163" y="1841500"/>
          <p14:tracePt t="22904" x="3833813" y="1841500"/>
          <p14:tracePt t="22906" x="3827463" y="1847850"/>
          <p14:tracePt t="22909" x="3821113" y="1847850"/>
          <p14:tracePt t="22910" x="3821113" y="1854200"/>
          <p14:tracePt t="22912" x="3814763" y="1854200"/>
          <p14:tracePt t="22916" x="3810000" y="1854200"/>
          <p14:tracePt t="22918" x="3803650" y="1854200"/>
          <p14:tracePt t="22920" x="3803650" y="1860550"/>
          <p14:tracePt t="22921" x="3797300" y="1860550"/>
          <p14:tracePt t="22926" x="3790950" y="1860550"/>
          <p14:tracePt t="22928" x="3786188" y="1860550"/>
          <p14:tracePt t="22930" x="3779838" y="1865313"/>
          <p14:tracePt t="22936" x="3773488" y="1865313"/>
          <p14:tracePt t="22943" x="3773488" y="1871663"/>
          <p14:tracePt t="22978" x="3773488" y="1878013"/>
          <p14:tracePt t="23035" x="3767138" y="1878013"/>
          <p14:tracePt t="23042" x="3767138" y="1884363"/>
          <p14:tracePt t="23045" x="3762375" y="1884363"/>
          <p14:tracePt t="23050" x="3756025" y="1890713"/>
          <p14:tracePt t="23054" x="3749675" y="1890713"/>
          <p14:tracePt t="23060" x="3743325" y="1895475"/>
          <p14:tracePt t="23064" x="3736975" y="1901825"/>
          <p14:tracePt t="23067" x="3732213" y="1901825"/>
          <p14:tracePt t="23076" x="3725863" y="1901825"/>
          <p14:tracePt t="23086" x="3719513" y="1908175"/>
          <p14:tracePt t="23094" x="3713163" y="1908175"/>
          <p14:tracePt t="23097" x="3708400" y="1908175"/>
          <p14:tracePt t="23104" x="3708400" y="1914525"/>
          <p14:tracePt t="23110" x="3702050" y="1914525"/>
          <p14:tracePt t="23166" x="3695700" y="1919288"/>
          <p14:tracePt t="23322" x="3702050" y="1919288"/>
          <p14:tracePt t="23332" x="3708400" y="1925638"/>
          <p14:tracePt t="23337" x="3713163" y="1925638"/>
          <p14:tracePt t="23348" x="3719513" y="1931988"/>
          <p14:tracePt t="23360" x="3732213" y="1938338"/>
          <p14:tracePt t="23365" x="3736975" y="1938338"/>
          <p14:tracePt t="23368" x="3743325" y="1938338"/>
          <p14:tracePt t="23378" x="3743325" y="1943100"/>
          <p14:tracePt t="23412" x="3749675" y="1943100"/>
          <p14:tracePt t="23422" x="3762375" y="1943100"/>
          <p14:tracePt t="23428" x="3767138" y="1943100"/>
          <p14:tracePt t="23431" x="3773488" y="1943100"/>
          <p14:tracePt t="23434" x="3779838" y="1943100"/>
          <p14:tracePt t="23436" x="3786188" y="1943100"/>
          <p14:tracePt t="23440" x="3790950" y="1943100"/>
          <p14:tracePt t="23445" x="3797300" y="1943100"/>
          <p14:tracePt t="23448" x="3803650" y="1943100"/>
          <p14:tracePt t="23450" x="3810000" y="1943100"/>
          <p14:tracePt t="23452" x="3814763" y="1943100"/>
          <p14:tracePt t="23457" x="3821113" y="1943100"/>
          <p14:tracePt t="23460" x="3827463" y="1943100"/>
          <p14:tracePt t="23462" x="3833813" y="1943100"/>
          <p14:tracePt t="23465" x="3840163" y="1943100"/>
          <p14:tracePt t="23469" x="3844925" y="1943100"/>
          <p14:tracePt t="23475" x="3851275" y="1949450"/>
          <p14:tracePt t="23477" x="3857625" y="1949450"/>
          <p14:tracePt t="23480" x="3863975" y="1949450"/>
          <p14:tracePt t="23484" x="3868738" y="1949450"/>
          <p14:tracePt t="23493" x="3875088" y="1949450"/>
          <p14:tracePt t="23500" x="3881438" y="1949450"/>
          <p14:tracePt t="23506" x="3881438" y="1955800"/>
          <p14:tracePt t="23589" x="3887788" y="1955800"/>
          <p14:tracePt t="23606" x="3892550" y="1955800"/>
          <p14:tracePt t="23633" x="3898900" y="1955800"/>
          <p14:tracePt t="23650" x="3905250" y="1955800"/>
          <p14:tracePt t="23656" x="3911600" y="1955800"/>
          <p14:tracePt t="23666" x="3916363" y="1955800"/>
          <p14:tracePt t="23675" x="3922713" y="1955800"/>
          <p14:tracePt t="23680" x="3935413" y="1955800"/>
          <p14:tracePt t="23683" x="3941763" y="1955800"/>
          <p14:tracePt t="23687" x="3946525" y="1955800"/>
          <p14:tracePt t="23689" x="3952875" y="1955800"/>
          <p14:tracePt t="23692" x="3959225" y="1955800"/>
          <p14:tracePt t="23694" x="3965575" y="1955800"/>
          <p14:tracePt t="23695" x="3970338" y="1955800"/>
          <p14:tracePt t="23697" x="3976688" y="1955800"/>
          <p14:tracePt t="23698" x="3983038" y="1955800"/>
          <p14:tracePt t="23701" x="3989388" y="1955800"/>
          <p14:tracePt t="23704" x="3994150" y="1955800"/>
          <p14:tracePt t="23706" x="4000500" y="1955800"/>
          <p14:tracePt t="23708" x="4006850" y="1955800"/>
          <p14:tracePt t="23710" x="4013200" y="1955800"/>
          <p14:tracePt t="23713" x="4019550" y="1955800"/>
          <p14:tracePt t="23715" x="4024313" y="1955800"/>
          <p14:tracePt t="23717" x="4030663" y="1949450"/>
          <p14:tracePt t="23720" x="4037013" y="1949450"/>
          <p14:tracePt t="23722" x="4043363" y="1949450"/>
          <p14:tracePt t="23724" x="4048125" y="1949450"/>
          <p14:tracePt t="23726" x="4054475" y="1949450"/>
          <p14:tracePt t="23728" x="4060825" y="1949450"/>
          <p14:tracePt t="23731" x="4067175" y="1949450"/>
          <p14:tracePt t="23734" x="4071938" y="1949450"/>
          <p14:tracePt t="23737" x="4078288" y="1949450"/>
          <p14:tracePt t="23738" x="4084638" y="1949450"/>
          <p14:tracePt t="23742" x="4090988" y="1949450"/>
          <p14:tracePt t="23747" x="4097338" y="1949450"/>
          <p14:tracePt t="23752" x="4102100" y="1949450"/>
          <p14:tracePt t="23757" x="4108450" y="1955800"/>
          <p14:tracePt t="23772" x="4114800" y="1955800"/>
          <p14:tracePt t="23775" x="4114800" y="1962150"/>
          <p14:tracePt t="23785" x="4121150" y="1966913"/>
          <p14:tracePt t="23788" x="4121150" y="1973263"/>
          <p14:tracePt t="23791" x="4125913" y="1973263"/>
          <p14:tracePt t="23794" x="4132263" y="1973263"/>
          <p14:tracePt t="23800" x="4138613" y="1973263"/>
          <p14:tracePt t="23802" x="4138613" y="1979613"/>
          <p14:tracePt t="23803" x="4144963" y="1979613"/>
          <p14:tracePt t="23808" x="4149725" y="1979613"/>
          <p14:tracePt t="23810" x="4156075" y="1985963"/>
          <p14:tracePt t="23813" x="4162425" y="1985963"/>
          <p14:tracePt t="23817" x="4168775" y="1985963"/>
          <p14:tracePt t="23821" x="4173538" y="1985963"/>
          <p14:tracePt t="23823" x="4179888" y="1985963"/>
          <p14:tracePt t="23828" x="4186238" y="1985963"/>
          <p14:tracePt t="23830" x="4192588" y="1985963"/>
          <p14:tracePt t="23834" x="4198938" y="1985963"/>
          <p14:tracePt t="23835" x="4203700" y="1985963"/>
          <p14:tracePt t="23839" x="4210050" y="1985963"/>
          <p14:tracePt t="23842" x="4216400" y="1985963"/>
          <p14:tracePt t="23845" x="4222750" y="1985963"/>
          <p14:tracePt t="23847" x="4227513" y="1985963"/>
          <p14:tracePt t="23851" x="4233863" y="1985963"/>
          <p14:tracePt t="23854" x="4240213" y="1985963"/>
          <p14:tracePt t="23857" x="4246563" y="1985963"/>
          <p14:tracePt t="23859" x="4251325" y="1985963"/>
          <p14:tracePt t="23865" x="4257675" y="1985963"/>
          <p14:tracePt t="23869" x="4257675" y="1992313"/>
          <p14:tracePt t="23876" x="4264025" y="1992313"/>
          <p14:tracePt t="23879" x="4264025" y="1997075"/>
          <p14:tracePt t="23905" x="4270375" y="1997075"/>
          <p14:tracePt t="23917" x="4276725" y="1997075"/>
          <p14:tracePt t="23920" x="4281488" y="1997075"/>
          <p14:tracePt t="23925" x="4287838" y="1997075"/>
          <p14:tracePt t="23928" x="4294188" y="1997075"/>
          <p14:tracePt t="23933" x="4305300" y="1997075"/>
          <p14:tracePt t="23944" x="4341813" y="2003425"/>
          <p14:tracePt t="23950" x="4359275" y="2003425"/>
          <p14:tracePt t="23954" x="4371975" y="2003425"/>
          <p14:tracePt t="23958" x="4383088" y="2009775"/>
          <p14:tracePt t="23961" x="4395788" y="2009775"/>
          <p14:tracePt t="23964" x="4402138" y="2009775"/>
          <p14:tracePt t="23965" x="4406900" y="2009775"/>
          <p14:tracePt t="23967" x="4413250" y="2016125"/>
          <p14:tracePt t="23969" x="4419600" y="2016125"/>
          <p14:tracePt t="23970" x="4425950" y="2016125"/>
          <p14:tracePt t="23973" x="4430713" y="2016125"/>
          <p14:tracePt t="23977" x="4437063" y="2016125"/>
          <p14:tracePt t="23983" x="4443413" y="2016125"/>
          <p14:tracePt t="23987" x="4449763" y="2020888"/>
          <p14:tracePt t="23993" x="4449763" y="2027238"/>
          <p14:tracePt t="23997" x="4456113" y="2027238"/>
          <p14:tracePt t="24013" x="4460875" y="2027238"/>
          <p14:tracePt t="24028" x="4467225" y="2027238"/>
          <p14:tracePt t="24035" x="4473575" y="2027238"/>
          <p14:tracePt t="24039" x="4479925" y="2027238"/>
          <p14:tracePt t="24044" x="4484688" y="2027238"/>
          <p14:tracePt t="24048" x="4491038" y="2027238"/>
          <p14:tracePt t="24055" x="4497388" y="2027238"/>
          <p14:tracePt t="24056" x="4503738" y="2020888"/>
          <p14:tracePt t="24062" x="4508500" y="2020888"/>
          <p14:tracePt t="24066" x="4514850" y="2020888"/>
          <p14:tracePt t="24069" x="4521200" y="2020888"/>
          <p14:tracePt t="24070" x="4527550" y="2020888"/>
          <p14:tracePt t="24073" x="4533900" y="2020888"/>
          <p14:tracePt t="24077" x="4538663" y="2020888"/>
          <p14:tracePt t="24078" x="4538663" y="2016125"/>
          <p14:tracePt t="24080" x="4545013" y="2016125"/>
          <p14:tracePt t="24081" x="4551363" y="2016125"/>
          <p14:tracePt t="24084" x="4557713" y="2016125"/>
          <p14:tracePt t="24088" x="4562475" y="2016125"/>
          <p14:tracePt t="24092" x="4568825" y="2016125"/>
          <p14:tracePt t="24094" x="4575175" y="2016125"/>
          <p14:tracePt t="24096" x="4581525" y="2016125"/>
          <p14:tracePt t="24101" x="4586288" y="2016125"/>
          <p14:tracePt t="24105" x="4592638" y="2016125"/>
          <p14:tracePt t="24106" x="4598988" y="2016125"/>
          <p14:tracePt t="24110" x="4605338" y="2016125"/>
          <p14:tracePt t="24115" x="4610100" y="2016125"/>
          <p14:tracePt t="24118" x="4616450" y="2009775"/>
          <p14:tracePt t="24121" x="4622800" y="2009775"/>
          <p14:tracePt t="24127" x="4629150" y="2009775"/>
          <p14:tracePt t="24133" x="4629150" y="2003425"/>
          <p14:tracePt t="24138" x="4635500" y="2003425"/>
          <p14:tracePt t="24229" x="4629150" y="2003425"/>
          <p14:tracePt t="24281" x="4622800" y="2003425"/>
          <p14:tracePt t="24287" x="4616450" y="2003425"/>
          <p14:tracePt t="24301" x="4610100" y="2003425"/>
          <p14:tracePt t="24304" x="4605338" y="2003425"/>
          <p14:tracePt t="24317" x="4592638" y="2003425"/>
          <p14:tracePt t="24362" x="4586288" y="2003425"/>
          <p14:tracePt t="24370" x="4581525" y="2003425"/>
          <p14:tracePt t="24379" x="4568825" y="2003425"/>
          <p14:tracePt t="24385" x="4562475" y="1992313"/>
          <p14:tracePt t="24389" x="4545013" y="1992313"/>
          <p14:tracePt t="24393" x="4538663" y="1992313"/>
          <p14:tracePt t="24401" x="4514850" y="1992313"/>
          <p14:tracePt t="24414" x="4467225" y="1985963"/>
          <p14:tracePt t="24418" x="4443413" y="1985963"/>
          <p14:tracePt t="24422" x="4430713" y="1985963"/>
          <p14:tracePt t="24424" x="4425950" y="1985963"/>
          <p14:tracePt t="24426" x="4413250" y="1985963"/>
          <p14:tracePt t="24428" x="4406900" y="1985963"/>
          <p14:tracePt t="24429" x="4402138" y="1985963"/>
          <p14:tracePt t="24433" x="4389438" y="1985963"/>
          <p14:tracePt t="24435" x="4378325" y="1985963"/>
          <p14:tracePt t="24437" x="4371975" y="1985963"/>
          <p14:tracePt t="24439" x="4365625" y="1985963"/>
          <p14:tracePt t="24441" x="4359275" y="1985963"/>
          <p14:tracePt t="24444" x="4348163" y="1985963"/>
          <p14:tracePt t="24447" x="4341813" y="1985963"/>
          <p14:tracePt t="24448" x="4335463" y="1985963"/>
          <p14:tracePt t="24451" x="4329113" y="1985963"/>
          <p14:tracePt t="24453" x="4324350" y="1985963"/>
          <p14:tracePt t="24456" x="4318000" y="1985963"/>
          <p14:tracePt t="24458" x="4311650" y="1985963"/>
          <p14:tracePt t="24461" x="4305300" y="1985963"/>
          <p14:tracePt t="24463" x="4305300" y="1979613"/>
          <p14:tracePt t="24464" x="4300538" y="1979613"/>
          <p14:tracePt t="24466" x="4294188" y="1979613"/>
          <p14:tracePt t="24468" x="4287838" y="1979613"/>
          <p14:tracePt t="24469" x="4281488" y="1979613"/>
          <p14:tracePt t="24471" x="4276725" y="1979613"/>
          <p14:tracePt t="24474" x="4270375" y="1979613"/>
          <p14:tracePt t="24475" x="4264025" y="1979613"/>
          <p14:tracePt t="24477" x="4257675" y="1979613"/>
          <p14:tracePt t="24479" x="4251325" y="1979613"/>
          <p14:tracePt t="24481" x="4246563" y="1979613"/>
          <p14:tracePt t="24485" x="4240213" y="1979613"/>
          <p14:tracePt t="24485" x="4233863" y="1979613"/>
          <p14:tracePt t="24487" x="4227513" y="1979613"/>
          <p14:tracePt t="24490" x="4227513" y="1973263"/>
          <p14:tracePt t="24491" x="4222750" y="1973263"/>
          <p14:tracePt t="24493" x="4216400" y="1973263"/>
          <p14:tracePt t="24494" x="4216400" y="1966913"/>
          <p14:tracePt t="24495" x="4210050" y="1966913"/>
          <p14:tracePt t="24497" x="4203700" y="1966913"/>
          <p14:tracePt t="24500" x="4198938" y="1966913"/>
          <p14:tracePt t="24502" x="4192588" y="1962150"/>
          <p14:tracePt t="24503" x="4186238" y="1962150"/>
          <p14:tracePt t="24506" x="4179888" y="1962150"/>
          <p14:tracePt t="24508" x="4173538" y="1962150"/>
          <p14:tracePt t="24510" x="4168775" y="1962150"/>
          <p14:tracePt t="24511" x="4162425" y="1955800"/>
          <p14:tracePt t="24513" x="4156075" y="1955800"/>
          <p14:tracePt t="24516" x="4149725" y="1955800"/>
          <p14:tracePt t="24518" x="4149725" y="1949450"/>
          <p14:tracePt t="24520" x="4144963" y="1949450"/>
          <p14:tracePt t="24520" x="4138613" y="1949450"/>
          <p14:tracePt t="24523" x="4132263" y="1949450"/>
          <p14:tracePt t="24525" x="4125913" y="1949450"/>
          <p14:tracePt t="24527" x="4125913" y="1943100"/>
          <p14:tracePt t="24529" x="4121150" y="1943100"/>
          <p14:tracePt t="24530" x="4114800" y="1943100"/>
          <p14:tracePt t="24533" x="4108450" y="1943100"/>
          <p14:tracePt t="24538" x="4102100" y="1943100"/>
          <p14:tracePt t="24542" x="4097338" y="1943100"/>
          <p14:tracePt t="24543" x="4090988" y="1943100"/>
          <p14:tracePt t="24552" x="4084638" y="1943100"/>
          <p14:tracePt t="24558" x="4078288" y="1943100"/>
          <p14:tracePt t="24568" x="4071938" y="1943100"/>
          <p14:tracePt t="24573" x="4067175" y="1943100"/>
          <p14:tracePt t="24575" x="4067175" y="1949450"/>
          <p14:tracePt t="24576" x="4060825" y="1949450"/>
          <p14:tracePt t="24583" x="4054475" y="1949450"/>
          <p14:tracePt t="24588" x="4048125" y="1949450"/>
          <p14:tracePt t="24589" x="4043363" y="1949450"/>
          <p14:tracePt t="24590" x="4043363" y="1955800"/>
          <p14:tracePt t="24591" x="4037013" y="1955800"/>
          <p14:tracePt t="24593" x="4030663" y="1955800"/>
          <p14:tracePt t="24596" x="4024313" y="1955800"/>
          <p14:tracePt t="24598" x="4019550" y="1955800"/>
          <p14:tracePt t="24599" x="4013200" y="1962150"/>
          <p14:tracePt t="24603" x="4006850" y="1962150"/>
          <p14:tracePt t="24604" x="4000500" y="1962150"/>
          <p14:tracePt t="24606" x="3994150" y="1962150"/>
          <p14:tracePt t="24608" x="3989388" y="1962150"/>
          <p14:tracePt t="24609" x="3983038" y="1962150"/>
          <p14:tracePt t="24611" x="3976688" y="1962150"/>
          <p14:tracePt t="24613" x="3970338" y="1962150"/>
          <p14:tracePt t="24614" x="3965575" y="1962150"/>
          <p14:tracePt t="24616" x="3959225" y="1962150"/>
          <p14:tracePt t="24619" x="3952875" y="1962150"/>
          <p14:tracePt t="24621" x="3946525" y="1962150"/>
          <p14:tracePt t="24623" x="3941763" y="1962150"/>
          <p14:tracePt t="24626" x="3935413" y="1962150"/>
          <p14:tracePt t="24629" x="3929063" y="1962150"/>
          <p14:tracePt t="24634" x="3922713" y="1962150"/>
          <p14:tracePt t="24635" x="3916363" y="1962150"/>
          <p14:tracePt t="24638" x="3911600" y="1962150"/>
          <p14:tracePt t="24646" x="3905250" y="1962150"/>
          <p14:tracePt t="24649" x="3898900" y="1962150"/>
          <p14:tracePt t="24654" x="3892550" y="1962150"/>
          <p14:tracePt t="24663" x="3887788" y="1962150"/>
          <p14:tracePt t="24671" x="3881438" y="1962150"/>
          <p14:tracePt t="24679" x="3875088" y="1962150"/>
          <p14:tracePt t="24684" x="3868738" y="1962150"/>
          <p14:tracePt t="24687" x="3863975" y="1962150"/>
          <p14:tracePt t="24694" x="3857625" y="1962150"/>
          <p14:tracePt t="24696" x="3851275" y="1962150"/>
          <p14:tracePt t="24700" x="3844925" y="1962150"/>
          <p14:tracePt t="24702" x="3840163" y="1962150"/>
          <p14:tracePt t="24705" x="3833813" y="1962150"/>
          <p14:tracePt t="24709" x="3827463" y="1962150"/>
          <p14:tracePt t="24712" x="3821113" y="1962150"/>
          <p14:tracePt t="24714" x="3814763" y="1962150"/>
          <p14:tracePt t="24717" x="3810000" y="1962150"/>
          <p14:tracePt t="24720" x="3803650" y="1962150"/>
          <p14:tracePt t="24722" x="3797300" y="1962150"/>
          <p14:tracePt t="24724" x="3790950" y="1962150"/>
          <p14:tracePt t="24726" x="3786188" y="1962150"/>
          <p14:tracePt t="24729" x="3779838" y="1962150"/>
          <p14:tracePt t="24731" x="3773488" y="1962150"/>
          <p14:tracePt t="24733" x="3767138" y="1962150"/>
          <p14:tracePt t="24735" x="3762375" y="1962150"/>
          <p14:tracePt t="24738" x="3756025" y="1962150"/>
          <p14:tracePt t="24741" x="3749675" y="1962150"/>
          <p14:tracePt t="24743" x="3743325" y="1962150"/>
          <p14:tracePt t="24746" x="3736975" y="1962150"/>
          <p14:tracePt t="24750" x="3732213" y="1962150"/>
          <p14:tracePt t="24756" x="3725863" y="1962150"/>
          <p14:tracePt t="24758" x="3719513" y="1962150"/>
          <p14:tracePt t="24764" x="3713163" y="1962150"/>
          <p14:tracePt t="24768" x="3713163" y="1966913"/>
          <p14:tracePt t="24775" x="3708400" y="1966913"/>
          <p14:tracePt t="24782" x="3702050" y="1973263"/>
          <p14:tracePt t="24785" x="3695700" y="1973263"/>
          <p14:tracePt t="24803" x="3689350" y="1973263"/>
          <p14:tracePt t="24810" x="3689350" y="1979613"/>
          <p14:tracePt t="24832" x="3684588" y="1979613"/>
          <p14:tracePt t="24903" x="3689350" y="1979613"/>
          <p14:tracePt t="24915" x="3695700" y="1979613"/>
          <p14:tracePt t="24921" x="3702050" y="1979613"/>
          <p14:tracePt t="24927" x="3708400" y="1979613"/>
          <p14:tracePt t="24934" x="3713163" y="1979613"/>
          <p14:tracePt t="24944" x="3719513" y="1979613"/>
          <p14:tracePt t="24950" x="3725863" y="1979613"/>
          <p14:tracePt t="24958" x="3732213" y="1979613"/>
          <p14:tracePt t="24967" x="3736975" y="1979613"/>
          <p14:tracePt t="24978" x="3756025" y="1985963"/>
          <p14:tracePt t="24985" x="3767138" y="1985963"/>
          <p14:tracePt t="24989" x="3773488" y="1985963"/>
          <p14:tracePt t="25007" x="3810000" y="1985963"/>
          <p14:tracePt t="25016" x="3827463" y="1979613"/>
          <p14:tracePt t="25018" x="3833813" y="1979613"/>
          <p14:tracePt t="25023" x="3840163" y="1979613"/>
          <p14:tracePt t="25026" x="3844925" y="1979613"/>
          <p14:tracePt t="25031" x="3851275" y="1979613"/>
          <p14:tracePt t="25037" x="3857625" y="1979613"/>
          <p14:tracePt t="25045" x="3863975" y="1979613"/>
          <p14:tracePt t="25051" x="3868738" y="1979613"/>
          <p14:tracePt t="25060" x="3875088" y="1979613"/>
          <p14:tracePt t="25069" x="3881438" y="1979613"/>
          <p14:tracePt t="25076" x="3887788" y="1979613"/>
          <p14:tracePt t="25084" x="3892550" y="1979613"/>
          <p14:tracePt t="25090" x="3905250" y="1979613"/>
          <p14:tracePt t="25094" x="3911600" y="1979613"/>
          <p14:tracePt t="25098" x="3922713" y="1979613"/>
          <p14:tracePt t="25100" x="3929063" y="1979613"/>
          <p14:tracePt t="25102" x="3935413" y="1979613"/>
          <p14:tracePt t="25105" x="3946525" y="1979613"/>
          <p14:tracePt t="25107" x="3952875" y="1979613"/>
          <p14:tracePt t="25109" x="3959225" y="1979613"/>
          <p14:tracePt t="25111" x="3965575" y="1979613"/>
          <p14:tracePt t="25113" x="3970338" y="1979613"/>
          <p14:tracePt t="25115" x="3983038" y="1979613"/>
          <p14:tracePt t="25118" x="3994150" y="1979613"/>
          <p14:tracePt t="25120" x="4000500" y="1979613"/>
          <p14:tracePt t="25124" x="4019550" y="1979613"/>
          <p14:tracePt t="25126" x="4030663" y="1979613"/>
          <p14:tracePt t="25128" x="4037013" y="1979613"/>
          <p14:tracePt t="25130" x="4043363" y="1979613"/>
          <p14:tracePt t="25132" x="4054475" y="1979613"/>
          <p14:tracePt t="25134" x="4060825" y="1979613"/>
          <p14:tracePt t="25135" x="4067175" y="1979613"/>
          <p14:tracePt t="25137" x="4071938" y="1979613"/>
          <p14:tracePt t="25138" x="4078288" y="1979613"/>
          <p14:tracePt t="25139" x="4084638" y="1979613"/>
          <p14:tracePt t="25142" x="4090988" y="1979613"/>
          <p14:tracePt t="25144" x="4097338" y="1979613"/>
          <p14:tracePt t="25145" x="4102100" y="1979613"/>
          <p14:tracePt t="25147" x="4108450" y="1979613"/>
          <p14:tracePt t="25151" x="4114800" y="1979613"/>
          <p14:tracePt t="25153" x="4121150" y="1979613"/>
          <p14:tracePt t="25155" x="4125913" y="1979613"/>
          <p14:tracePt t="25156" x="4132263" y="1985963"/>
          <p14:tracePt t="25160" x="4138613" y="1985963"/>
          <p14:tracePt t="25164" x="4144963" y="1985963"/>
          <p14:tracePt t="25166" x="4149725" y="1985963"/>
          <p14:tracePt t="25169" x="4156075" y="1992313"/>
          <p14:tracePt t="25173" x="4162425" y="1992313"/>
          <p14:tracePt t="25174" x="4162425" y="1997075"/>
          <p14:tracePt t="25177" x="4168775" y="1997075"/>
          <p14:tracePt t="25179" x="4173538" y="1997075"/>
          <p14:tracePt t="25182" x="4173538" y="2003425"/>
          <p14:tracePt t="25183" x="4179888" y="2003425"/>
          <p14:tracePt t="25186" x="4186238" y="2003425"/>
          <p14:tracePt t="25190" x="4192588" y="2003425"/>
          <p14:tracePt t="25191" x="4198938" y="2003425"/>
          <p14:tracePt t="25195" x="4203700" y="2003425"/>
          <p14:tracePt t="25198" x="4210050" y="2003425"/>
          <p14:tracePt t="25202" x="4216400" y="2003425"/>
          <p14:tracePt t="25203" x="4222750" y="2003425"/>
          <p14:tracePt t="25206" x="4227513" y="2003425"/>
          <p14:tracePt t="25208" x="4233863" y="2003425"/>
          <p14:tracePt t="25211" x="4240213" y="2003425"/>
          <p14:tracePt t="25213" x="4246563" y="2003425"/>
          <p14:tracePt t="25214" x="4251325" y="2003425"/>
          <p14:tracePt t="25216" x="4251325" y="1997075"/>
          <p14:tracePt t="25218" x="4257675" y="1997075"/>
          <p14:tracePt t="25220" x="4264025" y="1992313"/>
          <p14:tracePt t="25222" x="4270375" y="1992313"/>
          <p14:tracePt t="25223" x="4276725" y="1992313"/>
          <p14:tracePt t="25225" x="4281488" y="1992313"/>
          <p14:tracePt t="25226" x="4281488" y="1985963"/>
          <p14:tracePt t="25228" x="4287838" y="1985963"/>
          <p14:tracePt t="25230" x="4294188" y="1985963"/>
          <p14:tracePt t="25231" x="4300538" y="1985963"/>
          <p14:tracePt t="25233" x="4305300" y="1985963"/>
          <p14:tracePt t="25234" x="4305300" y="1979613"/>
          <p14:tracePt t="25236" x="4311650" y="1979613"/>
          <p14:tracePt t="25239" x="4318000" y="1979613"/>
          <p14:tracePt t="25241" x="4324350" y="1973263"/>
          <p14:tracePt t="25244" x="4329113" y="1973263"/>
          <p14:tracePt t="25246" x="4335463" y="1973263"/>
          <p14:tracePt t="25247" x="4335463" y="1966913"/>
          <p14:tracePt t="25250" x="4341813" y="1966913"/>
          <p14:tracePt t="25252" x="4348163" y="1966913"/>
          <p14:tracePt t="25255" x="4352925" y="1966913"/>
          <p14:tracePt t="25261" x="4359275" y="1966913"/>
          <p14:tracePt t="25264" x="4365625" y="1966913"/>
          <p14:tracePt t="25267" x="4371975" y="1966913"/>
          <p14:tracePt t="25274" x="4378325" y="1966913"/>
          <p14:tracePt t="25279" x="4383088" y="1966913"/>
          <p14:tracePt t="25284" x="4389438" y="1966913"/>
          <p14:tracePt t="25287" x="4395788" y="1966913"/>
          <p14:tracePt t="25288" x="4395788" y="1973263"/>
          <p14:tracePt t="25297" x="4402138" y="1979613"/>
          <p14:tracePt t="25304" x="4406900" y="1979613"/>
          <p14:tracePt t="25312" x="4413250" y="1985963"/>
          <p14:tracePt t="25318" x="4419600" y="1985963"/>
          <p14:tracePt t="25325" x="4419600" y="1992313"/>
          <p14:tracePt t="25326" x="4425950" y="1992313"/>
          <p14:tracePt t="25333" x="4430713" y="1992313"/>
          <p14:tracePt t="25339" x="4437063" y="1992313"/>
          <p14:tracePt t="25342" x="4443413" y="1997075"/>
          <p14:tracePt t="25351" x="4449763" y="1997075"/>
          <p14:tracePt t="25355" x="4456113" y="1997075"/>
          <p14:tracePt t="25362" x="4460875" y="1997075"/>
          <p14:tracePt t="25366" x="4467225" y="1997075"/>
          <p14:tracePt t="25369" x="4473575" y="1997075"/>
          <p14:tracePt t="25372" x="4479925" y="1997075"/>
          <p14:tracePt t="25374" x="4479925" y="1992313"/>
          <p14:tracePt t="25377" x="4484688" y="1992313"/>
          <p14:tracePt t="25382" x="4491038" y="1992313"/>
          <p14:tracePt t="25383" x="4497388" y="1985963"/>
          <p14:tracePt t="25387" x="4503738" y="1985963"/>
          <p14:tracePt t="25390" x="4508500" y="1985963"/>
          <p14:tracePt t="25394" x="4514850" y="1985963"/>
          <p14:tracePt t="25396" x="4521200" y="1985963"/>
          <p14:tracePt t="25400" x="4527550" y="1985963"/>
          <p14:tracePt t="25405" x="4533900" y="1985963"/>
          <p14:tracePt t="25409" x="4538663" y="1985963"/>
          <p14:tracePt t="25410" x="4545013" y="1985963"/>
          <p14:tracePt t="25413" x="4551363" y="1985963"/>
          <p14:tracePt t="25417" x="4557713" y="1985963"/>
          <p14:tracePt t="25420" x="4562475" y="1985963"/>
          <p14:tracePt t="25422" x="4568825" y="1985963"/>
          <p14:tracePt t="25428" x="4575175" y="1992313"/>
          <p14:tracePt t="25431" x="4581525" y="1997075"/>
          <p14:tracePt t="25438" x="4586288" y="1997075"/>
          <p14:tracePt t="25439" x="4592638" y="1997075"/>
          <p14:tracePt t="25445" x="4598988" y="2003425"/>
          <p14:tracePt t="25451" x="4605338" y="2003425"/>
          <p14:tracePt t="25460" x="4610100" y="2009775"/>
          <p14:tracePt t="25464" x="4616450" y="2009775"/>
          <p14:tracePt t="25477" x="4622800" y="2009775"/>
          <p14:tracePt t="25488" x="4629150" y="2009775"/>
          <p14:tracePt t="25500" x="4635500" y="2009775"/>
          <p14:tracePt t="25507" x="4640263" y="2009775"/>
          <p14:tracePt t="25510" x="4646613" y="2009775"/>
          <p14:tracePt t="25517" x="4652963" y="2009775"/>
          <p14:tracePt t="25522" x="4659313" y="2009775"/>
          <p14:tracePt t="25527" x="4664075" y="2009775"/>
          <p14:tracePt t="25531" x="4670425" y="2003425"/>
          <p14:tracePt t="25536" x="4676775" y="1997075"/>
          <p14:tracePt t="25540" x="4676775" y="1992313"/>
          <p14:tracePt t="25544" x="4683125" y="1992313"/>
          <p14:tracePt t="25552" x="4687888" y="1992313"/>
          <p14:tracePt t="25560" x="4687888" y="1985963"/>
          <p14:tracePt t="25624" x="4683125" y="1985963"/>
          <p14:tracePt t="25633" x="4676775" y="1985963"/>
          <p14:tracePt t="25644" x="4670425" y="1985963"/>
          <p14:tracePt t="25655" x="4664075" y="1985963"/>
          <p14:tracePt t="25669" x="4659313" y="1985963"/>
          <p14:tracePt t="25683" x="4652963" y="1985963"/>
          <p14:tracePt t="25690" x="4646613" y="1985963"/>
          <p14:tracePt t="25694" x="4640263" y="1985963"/>
          <p14:tracePt t="25704" x="4635500" y="1985963"/>
          <p14:tracePt t="25716" x="4629150" y="1985963"/>
          <p14:tracePt t="25723" x="4622800" y="1985963"/>
          <p14:tracePt t="25731" x="4616450" y="1985963"/>
          <p14:tracePt t="25734" x="4610100" y="1985963"/>
          <p14:tracePt t="25739" x="4605338" y="1985963"/>
          <p14:tracePt t="25745" x="4598988" y="1985963"/>
          <p14:tracePt t="25751" x="4592638" y="1992313"/>
          <p14:tracePt t="25752" x="4586288" y="1992313"/>
          <p14:tracePt t="25759" x="4581525" y="1997075"/>
          <p14:tracePt t="25763" x="4575175" y="1997075"/>
          <p14:tracePt t="25765" x="4568825" y="1997075"/>
          <p14:tracePt t="25767" x="4562475" y="1997075"/>
          <p14:tracePt t="25771" x="4557713" y="1997075"/>
          <p14:tracePt t="25772" x="4557713" y="2003425"/>
          <p14:tracePt t="25774" x="4551363" y="2003425"/>
          <p14:tracePt t="25779" x="4545013" y="2003425"/>
          <p14:tracePt t="25780" x="4538663" y="2003425"/>
          <p14:tracePt t="25784" x="4533900" y="2003425"/>
          <p14:tracePt t="25787" x="4533900" y="2009775"/>
          <p14:tracePt t="25790" x="4527550" y="2009775"/>
          <p14:tracePt t="25799" x="4521200" y="2009775"/>
          <p14:tracePt t="25800" x="4514850" y="2009775"/>
          <p14:tracePt t="25807" x="4508500" y="2009775"/>
          <p14:tracePt t="25812" x="4503738" y="2009775"/>
          <p14:tracePt t="25815" x="4497388" y="2009775"/>
          <p14:tracePt t="25817" x="4491038" y="2009775"/>
          <p14:tracePt t="25823" x="4484688" y="2009775"/>
          <p14:tracePt t="25826" x="4479925" y="2009775"/>
          <p14:tracePt t="25828" x="4473575" y="2009775"/>
          <p14:tracePt t="25830" x="4467225" y="2009775"/>
          <p14:tracePt t="25831" x="4460875" y="2009775"/>
          <p14:tracePt t="25833" x="4456113" y="2009775"/>
          <p14:tracePt t="25837" x="4449763" y="2009775"/>
          <p14:tracePt t="25838" x="4437063" y="2009775"/>
          <p14:tracePt t="25840" x="4430713" y="2009775"/>
          <p14:tracePt t="25842" x="4425950" y="2003425"/>
          <p14:tracePt t="25844" x="4419600" y="2003425"/>
          <p14:tracePt t="25845" x="4413250" y="2003425"/>
          <p14:tracePt t="25848" x="4406900" y="2003425"/>
          <p14:tracePt t="25850" x="4402138" y="2003425"/>
          <p14:tracePt t="25852" x="4395788" y="2003425"/>
          <p14:tracePt t="25854" x="4383088" y="2003425"/>
          <p14:tracePt t="25856" x="4378325" y="2003425"/>
          <p14:tracePt t="25858" x="4371975" y="2003425"/>
          <p14:tracePt t="25859" x="4365625" y="2003425"/>
          <p14:tracePt t="25861" x="4359275" y="2003425"/>
          <p14:tracePt t="25863" x="4352925" y="2003425"/>
          <p14:tracePt t="25864" x="4348163" y="2003425"/>
          <p14:tracePt t="25866" x="4341813" y="2003425"/>
          <p14:tracePt t="25869" x="4335463" y="2003425"/>
          <p14:tracePt t="25871" x="4324350" y="2003425"/>
          <p14:tracePt t="25888" x="4270375" y="2003425"/>
          <p14:tracePt t="25893" x="4257675" y="2003425"/>
          <p14:tracePt t="25895" x="4251325" y="2003425"/>
          <p14:tracePt t="25897" x="4246563" y="2003425"/>
          <p14:tracePt t="25899" x="4240213" y="2003425"/>
          <p14:tracePt t="25901" x="4227513" y="2003425"/>
          <p14:tracePt t="25903" x="4222750" y="2003425"/>
          <p14:tracePt t="25904" x="4216400" y="2003425"/>
          <p14:tracePt t="25905" x="4210050" y="2003425"/>
          <p14:tracePt t="25908" x="4203700" y="2003425"/>
          <p14:tracePt t="25909" x="4198938" y="2003425"/>
          <p14:tracePt t="25910" x="4192588" y="2003425"/>
          <p14:tracePt t="25912" x="4186238" y="2009775"/>
          <p14:tracePt t="25913" x="4179888" y="2009775"/>
          <p14:tracePt t="25914" x="4173538" y="2009775"/>
          <p14:tracePt t="25915" x="4168775" y="2009775"/>
          <p14:tracePt t="25917" x="4162425" y="2009775"/>
          <p14:tracePt t="25919" x="4156075" y="2009775"/>
          <p14:tracePt t="25920" x="4149725" y="2009775"/>
          <p14:tracePt t="25921" x="4144963" y="2009775"/>
          <p14:tracePt t="25923" x="4138613" y="2009775"/>
          <p14:tracePt t="25924" x="4132263" y="2009775"/>
          <p14:tracePt t="25926" x="4125913" y="2009775"/>
          <p14:tracePt t="25927" x="4121150" y="2009775"/>
          <p14:tracePt t="25929" x="4114800" y="2009775"/>
          <p14:tracePt t="25931" x="4108450" y="2009775"/>
          <p14:tracePt t="25934" x="4102100" y="2009775"/>
          <p14:tracePt t="25935" x="4097338" y="2009775"/>
          <p14:tracePt t="25937" x="4090988" y="2009775"/>
          <p14:tracePt t="25940" x="4084638" y="2009775"/>
          <p14:tracePt t="25943" x="4078288" y="2009775"/>
          <p14:tracePt t="25944" x="4071938" y="2009775"/>
          <p14:tracePt t="25949" x="4067175" y="2009775"/>
          <p14:tracePt t="25953" x="4060825" y="2009775"/>
          <p14:tracePt t="25959" x="4054475" y="2009775"/>
          <p14:tracePt t="25962" x="4048125" y="2009775"/>
          <p14:tracePt t="25970" x="4043363" y="2009775"/>
          <p14:tracePt t="25975" x="4037013" y="2009775"/>
          <p14:tracePt t="25981" x="4030663" y="2009775"/>
          <p14:tracePt t="25983" x="4024313" y="2009775"/>
          <p14:tracePt t="25986" x="4019550" y="2003425"/>
          <p14:tracePt t="25992" x="4013200" y="2003425"/>
          <p14:tracePt t="25994" x="4006850" y="2003425"/>
          <p14:tracePt t="25995" x="4000500" y="2003425"/>
          <p14:tracePt t="25999" x="3994150" y="2003425"/>
          <p14:tracePt t="26003" x="3989388" y="2003425"/>
          <p14:tracePt t="26005" x="3983038" y="2003425"/>
          <p14:tracePt t="26007" x="3976688" y="2003425"/>
          <p14:tracePt t="26010" x="3970338" y="2003425"/>
          <p14:tracePt t="26012" x="3965575" y="2003425"/>
          <p14:tracePt t="26015" x="3959225" y="2003425"/>
          <p14:tracePt t="26018" x="3952875" y="2003425"/>
          <p14:tracePt t="26019" x="3946525" y="2003425"/>
          <p14:tracePt t="26021" x="3941763" y="2003425"/>
          <p14:tracePt t="26025" x="3935413" y="2003425"/>
          <p14:tracePt t="26026" x="3929063" y="2003425"/>
          <p14:tracePt t="26028" x="3922713" y="2003425"/>
          <p14:tracePt t="26029" x="3916363" y="2003425"/>
          <p14:tracePt t="26031" x="3911600" y="2003425"/>
          <p14:tracePt t="26033" x="3905250" y="2003425"/>
          <p14:tracePt t="26034" x="3898900" y="2003425"/>
          <p14:tracePt t="26035" x="3892550" y="2003425"/>
          <p14:tracePt t="26037" x="3887788" y="2003425"/>
          <p14:tracePt t="26038" x="3881438" y="2003425"/>
          <p14:tracePt t="26039" x="3881438" y="2009775"/>
          <p14:tracePt t="26040" x="3875088" y="2009775"/>
          <p14:tracePt t="26042" x="3868738" y="2009775"/>
          <p14:tracePt t="26043" x="3863975" y="2009775"/>
          <p14:tracePt t="26045" x="3857625" y="2009775"/>
          <p14:tracePt t="26046" x="3851275" y="2009775"/>
          <p14:tracePt t="26048" x="3844925" y="2016125"/>
          <p14:tracePt t="26050" x="3833813" y="2016125"/>
          <p14:tracePt t="26053" x="3827463" y="2016125"/>
          <p14:tracePt t="26054" x="3821113" y="2016125"/>
          <p14:tracePt t="26055" x="3814763" y="2016125"/>
          <p14:tracePt t="26057" x="3810000" y="2016125"/>
          <p14:tracePt t="26059" x="3803650" y="2016125"/>
          <p14:tracePt t="26061" x="3797300" y="2016125"/>
          <p14:tracePt t="26062" x="3790950" y="2016125"/>
          <p14:tracePt t="26065" x="3786188" y="2016125"/>
          <p14:tracePt t="26068" x="3779838" y="2016125"/>
          <p14:tracePt t="26073" x="3773488" y="2020888"/>
          <p14:tracePt t="26078" x="3767138" y="2020888"/>
          <p14:tracePt t="26083" x="3762375" y="2020888"/>
          <p14:tracePt t="26134" x="3756025" y="2020888"/>
          <p14:tracePt t="26149" x="3749675" y="2020888"/>
          <p14:tracePt t="26167" x="3743325" y="2020888"/>
          <p14:tracePt t="26172" x="3736975" y="2020888"/>
          <p14:tracePt t="26210" x="3732213" y="2020888"/>
          <p14:tracePt t="26362" x="3736975" y="2020888"/>
          <p14:tracePt t="26367" x="3743325" y="2020888"/>
          <p14:tracePt t="26379" x="3749675" y="2020888"/>
          <p14:tracePt t="26387" x="3756025" y="2020888"/>
          <p14:tracePt t="26400" x="3762375" y="2020888"/>
          <p14:tracePt t="26404" x="3767138" y="2020888"/>
          <p14:tracePt t="26411" x="3773488" y="2020888"/>
          <p14:tracePt t="26418" x="3779838" y="2020888"/>
          <p14:tracePt t="26424" x="3786188" y="2020888"/>
          <p14:tracePt t="26427" x="3790950" y="2020888"/>
          <p14:tracePt t="26428" x="3797300" y="2020888"/>
          <p14:tracePt t="26431" x="3797300" y="2027238"/>
          <p14:tracePt t="26432" x="3803650" y="2027238"/>
          <p14:tracePt t="26437" x="3810000" y="2027238"/>
          <p14:tracePt t="26439" x="3814763" y="2027238"/>
          <p14:tracePt t="26441" x="3821113" y="2027238"/>
          <p14:tracePt t="26443" x="3827463" y="2027238"/>
          <p14:tracePt t="26446" x="3833813" y="2027238"/>
          <p14:tracePt t="26448" x="3840163" y="2027238"/>
          <p14:tracePt t="26450" x="3844925" y="2027238"/>
          <p14:tracePt t="26452" x="3851275" y="2027238"/>
          <p14:tracePt t="26454" x="3857625" y="2027238"/>
          <p14:tracePt t="26457" x="3863975" y="2027238"/>
          <p14:tracePt t="26458" x="3868738" y="2027238"/>
          <p14:tracePt t="26460" x="3875088" y="2027238"/>
          <p14:tracePt t="26463" x="3881438" y="2027238"/>
          <p14:tracePt t="26465" x="3892550" y="2027238"/>
          <p14:tracePt t="26468" x="3898900" y="2027238"/>
          <p14:tracePt t="26471" x="3911600" y="2027238"/>
          <p14:tracePt t="26472" x="3916363" y="2027238"/>
          <p14:tracePt t="26474" x="3922713" y="2027238"/>
          <p14:tracePt t="26476" x="3929063" y="2027238"/>
          <p14:tracePt t="26478" x="3935413" y="2027238"/>
          <p14:tracePt t="26479" x="3941763" y="2027238"/>
          <p14:tracePt t="26481" x="3946525" y="2027238"/>
          <p14:tracePt t="26483" x="3952875" y="2027238"/>
          <p14:tracePt t="26484" x="3959225" y="2027238"/>
          <p14:tracePt t="26485" x="3965575" y="2027238"/>
          <p14:tracePt t="26487" x="3970338" y="2027238"/>
          <p14:tracePt t="26489" x="3976688" y="2027238"/>
          <p14:tracePt t="26491" x="3983038" y="2027238"/>
          <p14:tracePt t="26492" x="3989388" y="2027238"/>
          <p14:tracePt t="26494" x="3994150" y="2027238"/>
          <p14:tracePt t="26496" x="4000500" y="2027238"/>
          <p14:tracePt t="26498" x="4000500" y="2020888"/>
          <p14:tracePt t="26499" x="4006850" y="2020888"/>
          <p14:tracePt t="26500" x="4013200" y="2020888"/>
          <p14:tracePt t="26502" x="4019550" y="2020888"/>
          <p14:tracePt t="26505" x="4024313" y="2020888"/>
          <p14:tracePt t="26507" x="4030663" y="2020888"/>
          <p14:tracePt t="26509" x="4037013" y="2020888"/>
          <p14:tracePt t="26511" x="4043363" y="2020888"/>
          <p14:tracePt t="26514" x="4048125" y="2020888"/>
          <p14:tracePt t="26517" x="4054475" y="2020888"/>
          <p14:tracePt t="26520" x="4060825" y="2020888"/>
          <p14:tracePt t="26524" x="4067175" y="2020888"/>
          <p14:tracePt t="26527" x="4071938" y="2020888"/>
          <p14:tracePt t="26531" x="4078288" y="2020888"/>
          <p14:tracePt t="26535" x="4084638" y="2020888"/>
          <p14:tracePt t="26537" x="4090988" y="2020888"/>
          <p14:tracePt t="26546" x="4097338" y="2020888"/>
          <p14:tracePt t="26552" x="4097338" y="2027238"/>
          <p14:tracePt t="26555" x="4102100" y="2027238"/>
          <p14:tracePt t="26563" x="4108450" y="2027238"/>
          <p14:tracePt t="26569" x="4114800" y="2027238"/>
          <p14:tracePt t="26574" x="4121150" y="2027238"/>
          <p14:tracePt t="26578" x="4125913" y="2027238"/>
          <p14:tracePt t="26581" x="4132263" y="2027238"/>
          <p14:tracePt t="26583" x="4138613" y="2027238"/>
          <p14:tracePt t="26588" x="4149725" y="2027238"/>
          <p14:tracePt t="26592" x="4156075" y="2027238"/>
          <p14:tracePt t="26593" x="4162425" y="2027238"/>
          <p14:tracePt t="26595" x="4168775" y="2027238"/>
          <p14:tracePt t="26597" x="4173538" y="2027238"/>
          <p14:tracePt t="26599" x="4179888" y="2027238"/>
          <p14:tracePt t="26600" x="4186238" y="2027238"/>
          <p14:tracePt t="26602" x="4192588" y="2027238"/>
          <p14:tracePt t="26604" x="4198938" y="2027238"/>
          <p14:tracePt t="26606" x="4203700" y="2027238"/>
          <p14:tracePt t="26607" x="4210050" y="2027238"/>
          <p14:tracePt t="26609" x="4216400" y="2027238"/>
          <p14:tracePt t="26612" x="4222750" y="2027238"/>
          <p14:tracePt t="26614" x="4227513" y="2027238"/>
          <p14:tracePt t="26615" x="4233863" y="2027238"/>
          <p14:tracePt t="26617" x="4240213" y="2027238"/>
          <p14:tracePt t="26619" x="4246563" y="2027238"/>
          <p14:tracePt t="26621" x="4251325" y="2027238"/>
          <p14:tracePt t="26623" x="4257675" y="2027238"/>
          <p14:tracePt t="26624" x="4264025" y="2027238"/>
          <p14:tracePt t="26627" x="4270375" y="2027238"/>
          <p14:tracePt t="26629" x="4276725" y="2027238"/>
          <p14:tracePt t="26631" x="4281488" y="2027238"/>
          <p14:tracePt t="26632" x="4287838" y="2027238"/>
          <p14:tracePt t="26634" x="4294188" y="2027238"/>
          <p14:tracePt t="26637" x="4300538" y="2027238"/>
          <p14:tracePt t="26639" x="4305300" y="2027238"/>
          <p14:tracePt t="26641" x="4311650" y="2027238"/>
          <p14:tracePt t="26643" x="4318000" y="2027238"/>
          <p14:tracePt t="26645" x="4324350" y="2027238"/>
          <p14:tracePt t="26649" x="4329113" y="2027238"/>
          <p14:tracePt t="26651" x="4335463" y="2027238"/>
          <p14:tracePt t="26654" x="4341813" y="2027238"/>
          <p14:tracePt t="26659" x="4348163" y="2027238"/>
          <p14:tracePt t="26666" x="4359275" y="2027238"/>
          <p14:tracePt t="26668" x="4359275" y="2033588"/>
          <p14:tracePt t="26675" x="4365625" y="2033588"/>
          <p14:tracePt t="26677" x="4365625" y="2039938"/>
          <p14:tracePt t="26678" x="4371975" y="2039938"/>
          <p14:tracePt t="26683" x="4378325" y="2039938"/>
          <p14:tracePt t="26684" x="4383088" y="2039938"/>
          <p14:tracePt t="26688" x="4389438" y="2039938"/>
          <p14:tracePt t="26690" x="4389438" y="2044700"/>
          <p14:tracePt t="26691" x="4395788" y="2044700"/>
          <p14:tracePt t="26694" x="4402138" y="2044700"/>
          <p14:tracePt t="26695" x="4406900" y="2044700"/>
          <p14:tracePt t="26697" x="4413250" y="2044700"/>
          <p14:tracePt t="26698" x="4413250" y="2051050"/>
          <p14:tracePt t="26700" x="4419600" y="2051050"/>
          <p14:tracePt t="26702" x="4425950" y="2051050"/>
          <p14:tracePt t="26704" x="4430713" y="2051050"/>
          <p14:tracePt t="26706" x="4437063" y="2051050"/>
          <p14:tracePt t="26708" x="4443413" y="2051050"/>
          <p14:tracePt t="26710" x="4449763" y="2051050"/>
          <p14:tracePt t="26713" x="4460875" y="2051050"/>
          <p14:tracePt t="26716" x="4467225" y="2044700"/>
          <p14:tracePt t="26718" x="4473575" y="2044700"/>
          <p14:tracePt t="26721" x="4484688" y="2044700"/>
          <p14:tracePt t="26722" x="4491038" y="2044700"/>
          <p14:tracePt t="26724" x="4497388" y="2044700"/>
          <p14:tracePt t="26726" x="4503738" y="2044700"/>
          <p14:tracePt t="26727" x="4508500" y="2044700"/>
          <p14:tracePt t="26729" x="4514850" y="2044700"/>
          <p14:tracePt t="26731" x="4521200" y="2044700"/>
          <p14:tracePt t="26732" x="4521200" y="2039938"/>
          <p14:tracePt t="26733" x="4533900" y="2039938"/>
          <p14:tracePt t="26735" x="4538663" y="2039938"/>
          <p14:tracePt t="26737" x="4545013" y="2039938"/>
          <p14:tracePt t="26738" x="4551363" y="2039938"/>
          <p14:tracePt t="26739" x="4557713" y="2039938"/>
          <p14:tracePt t="26741" x="4562475" y="2039938"/>
          <p14:tracePt t="26742" x="4568825" y="2033588"/>
          <p14:tracePt t="26744" x="4575175" y="2033588"/>
          <p14:tracePt t="26745" x="4581525" y="2033588"/>
          <p14:tracePt t="26746" x="4586288" y="2033588"/>
          <p14:tracePt t="26748" x="4592638" y="2027238"/>
          <p14:tracePt t="26750" x="4598988" y="2027238"/>
          <p14:tracePt t="26751" x="4605338" y="2020888"/>
          <p14:tracePt t="26752" x="4610100" y="2020888"/>
          <p14:tracePt t="26754" x="4616450" y="2020888"/>
          <p14:tracePt t="26756" x="4622800" y="2020888"/>
          <p14:tracePt t="26758" x="4629150" y="2020888"/>
          <p14:tracePt t="26759" x="4635500" y="2020888"/>
          <p14:tracePt t="26761" x="4640263" y="2020888"/>
          <p14:tracePt t="26763" x="4646613" y="2020888"/>
          <p14:tracePt t="26765" x="4652963" y="2016125"/>
          <p14:tracePt t="26766" x="4659313" y="2016125"/>
          <p14:tracePt t="26768" x="4664075" y="2016125"/>
          <p14:tracePt t="26771" x="4670425" y="2016125"/>
          <p14:tracePt t="26774" x="4676775" y="2016125"/>
          <p14:tracePt t="26775" x="4683125" y="2016125"/>
          <p14:tracePt t="26777" x="4687888" y="2016125"/>
          <p14:tracePt t="26780" x="4694238" y="2016125"/>
          <p14:tracePt t="26783" x="4700588" y="2016125"/>
          <p14:tracePt t="26787" x="4706938" y="2016125"/>
          <p14:tracePt t="26788" x="4713288" y="2016125"/>
          <p14:tracePt t="26793" x="4718050" y="2016125"/>
          <p14:tracePt t="26800" x="4724400" y="2016125"/>
          <p14:tracePt t="26806" x="4730750" y="2016125"/>
          <p14:tracePt t="26810" x="4737100" y="2016125"/>
          <p14:tracePt t="26825" x="4741863" y="2016125"/>
          <p14:tracePt t="26839" x="4748213" y="2016125"/>
          <p14:tracePt t="26857" x="4754563" y="2016125"/>
          <p14:tracePt t="26868" x="4760913" y="2016125"/>
          <p14:tracePt t="26893" x="4760913" y="2020888"/>
          <p14:tracePt t="26909" x="4760913" y="2027238"/>
          <p14:tracePt t="26913" x="4754563" y="2027238"/>
          <p14:tracePt t="26928" x="4748213" y="2027238"/>
          <p14:tracePt t="26944" x="4741863" y="2027238"/>
          <p14:tracePt t="26970" x="4741863" y="2020888"/>
          <p14:tracePt t="26996" x="4741863" y="2016125"/>
          <p14:tracePt t="27057" x="4737100" y="2016125"/>
          <p14:tracePt t="27175" x="4741863" y="2016125"/>
          <p14:tracePt t="27185" x="4741863" y="2009775"/>
          <p14:tracePt t="27194" x="4748213" y="2009775"/>
          <p14:tracePt t="27271" x="4741863" y="2009775"/>
          <p14:tracePt t="27287" x="4737100" y="2009775"/>
          <p14:tracePt t="27637" x="4730750" y="2009775"/>
          <p14:tracePt t="28175" x="4724400" y="2009775"/>
          <p14:tracePt t="28537" x="4724400" y="2003425"/>
          <p14:tracePt t="28821" x="4718050" y="2003425"/>
          <p14:tracePt t="29110" x="4718050" y="1997075"/>
          <p14:tracePt t="29489" x="4718050" y="1992313"/>
          <p14:tracePt t="29509" x="4718050" y="1985963"/>
          <p14:tracePt t="29627" x="4713288" y="1985963"/>
          <p14:tracePt t="29763" x="4706938" y="1985963"/>
          <p14:tracePt t="29811" x="4700588" y="1985963"/>
          <p14:tracePt t="29831" x="4694238" y="1985963"/>
          <p14:tracePt t="29852" x="4687888" y="1985963"/>
          <p14:tracePt t="29860" x="4676775" y="1985963"/>
          <p14:tracePt t="29875" x="4670425" y="1985963"/>
          <p14:tracePt t="29892" x="4664075" y="1985963"/>
          <p14:tracePt t="29896" x="4659313" y="1985963"/>
          <p14:tracePt t="29899" x="4652963" y="1985963"/>
          <p14:tracePt t="29908" x="4646613" y="1985963"/>
          <p14:tracePt t="29915" x="4640263" y="1985963"/>
          <p14:tracePt t="29920" x="4635500" y="1985963"/>
          <p14:tracePt t="29923" x="4629150" y="1985963"/>
          <p14:tracePt t="29928" x="4622800" y="1985963"/>
          <p14:tracePt t="29933" x="4616450" y="1992313"/>
          <p14:tracePt t="29936" x="4610100" y="1992313"/>
          <p14:tracePt t="29938" x="4605338" y="1992313"/>
          <p14:tracePt t="29944" x="4592638" y="1997075"/>
          <p14:tracePt t="29947" x="4586288" y="2003425"/>
          <p14:tracePt t="29948" x="4581525" y="2003425"/>
          <p14:tracePt t="29951" x="4575175" y="2003425"/>
          <p14:tracePt t="29953" x="4568825" y="2009775"/>
          <p14:tracePt t="29955" x="4557713" y="2009775"/>
          <p14:tracePt t="29957" x="4551363" y="2009775"/>
          <p14:tracePt t="29961" x="4533900" y="2009775"/>
          <p14:tracePt t="29962" x="4527550" y="2016125"/>
          <p14:tracePt t="29964" x="4508500" y="2020888"/>
          <p14:tracePt t="29965" x="4503738" y="2020888"/>
          <p14:tracePt t="29966" x="4491038" y="2020888"/>
          <p14:tracePt t="29967" x="4479925" y="2020888"/>
          <p14:tracePt t="29968" x="4473575" y="2020888"/>
          <p14:tracePt t="29969" x="4460875" y="2020888"/>
          <p14:tracePt t="29970" x="4449763" y="2020888"/>
          <p14:tracePt t="29971" x="4437063" y="2027238"/>
          <p14:tracePt t="29972" x="4430713" y="2027238"/>
          <p14:tracePt t="29974" x="4419600" y="2027238"/>
          <p14:tracePt t="29975" x="4395788" y="2027238"/>
          <p14:tracePt t="29976" x="4378325" y="2033588"/>
          <p14:tracePt t="29977" x="4365625" y="2033588"/>
          <p14:tracePt t="29978" x="4359275" y="2033588"/>
          <p14:tracePt t="29979" x="4352925" y="2033588"/>
          <p14:tracePt t="29980" x="4341813" y="2033588"/>
          <p14:tracePt t="29981" x="4329113" y="2033588"/>
          <p14:tracePt t="29982" x="4318000" y="2033588"/>
          <p14:tracePt t="29983" x="4305300" y="2033588"/>
          <p14:tracePt t="29984" x="4294188" y="2033588"/>
          <p14:tracePt t="29985" x="4276725" y="2033588"/>
          <p14:tracePt t="29986" x="4257675" y="2033588"/>
          <p14:tracePt t="29987" x="4246563" y="2033588"/>
          <p14:tracePt t="29988" x="4227513" y="2033588"/>
          <p14:tracePt t="29989" x="4210050" y="2033588"/>
          <p14:tracePt t="29991" x="4192588" y="2033588"/>
          <p14:tracePt t="29992" x="4173538" y="2039938"/>
          <p14:tracePt t="29992" x="4156075" y="2039938"/>
          <p14:tracePt t="29993" x="4138613" y="2039938"/>
          <p14:tracePt t="29994" x="4121150" y="2039938"/>
          <p14:tracePt t="29995" x="4102100" y="2039938"/>
          <p14:tracePt t="29996" x="4084638" y="2039938"/>
          <p14:tracePt t="29997" x="4067175" y="2039938"/>
          <p14:tracePt t="29998" x="4048125" y="2039938"/>
          <p14:tracePt t="29999" x="4030663" y="2039938"/>
          <p14:tracePt t="30000" x="4013200" y="2039938"/>
          <p14:tracePt t="30001" x="3989388" y="2039938"/>
          <p14:tracePt t="30002" x="3970338" y="2039938"/>
          <p14:tracePt t="30003" x="3952875" y="2039938"/>
          <p14:tracePt t="30004" x="3935413" y="2039938"/>
          <p14:tracePt t="30005" x="3916363" y="2039938"/>
          <p14:tracePt t="30006" x="3892550" y="2039938"/>
          <p14:tracePt t="30007" x="3875088" y="2039938"/>
          <p14:tracePt t="30008" x="3857625" y="2039938"/>
          <p14:tracePt t="30010" x="3821113" y="2039938"/>
          <p14:tracePt t="30011" x="3803650" y="2039938"/>
          <p14:tracePt t="30012" x="3786188" y="2039938"/>
          <p14:tracePt t="30013" x="3767138" y="2039938"/>
          <p14:tracePt t="30014" x="3749675" y="2039938"/>
          <p14:tracePt t="30015" x="3732213" y="2039938"/>
          <p14:tracePt t="30016" x="3719513" y="2039938"/>
          <p14:tracePt t="30017" x="3695700" y="2033588"/>
          <p14:tracePt t="30018" x="3684588" y="2033588"/>
          <p14:tracePt t="30019" x="3671888" y="2027238"/>
          <p14:tracePt t="30020" x="3660775" y="2020888"/>
          <p14:tracePt t="30021" x="3648075" y="2020888"/>
          <p14:tracePt t="30022" x="3635375" y="2020888"/>
          <p14:tracePt t="30024" x="3606800" y="2016125"/>
          <p14:tracePt t="30025" x="3594100" y="2009775"/>
          <p14:tracePt t="30026" x="3587750" y="2009775"/>
          <p14:tracePt t="30027" x="3576638" y="2009775"/>
          <p14:tracePt t="30028" x="3570288" y="2009775"/>
          <p14:tracePt t="30029" x="3563938" y="2003425"/>
          <p14:tracePt t="30030" x="3557588" y="2003425"/>
          <p14:tracePt t="30031" x="3552825" y="2003425"/>
          <p14:tracePt t="30032" x="3546475" y="1997075"/>
          <p14:tracePt t="30033" x="3540125" y="1997075"/>
          <p14:tracePt t="30034" x="3533775" y="1997075"/>
          <p14:tracePt t="30035" x="3529013" y="1997075"/>
          <p14:tracePt t="30037" x="3522663" y="1997075"/>
          <p14:tracePt t="30039" x="3516313" y="1992313"/>
          <p14:tracePt t="30041" x="3509963" y="1992313"/>
          <p14:tracePt t="30042" x="3505200" y="1992313"/>
          <p14:tracePt t="30045" x="3498850" y="1985963"/>
          <p14:tracePt t="30046" x="3492500" y="1979613"/>
          <p14:tracePt t="30047" x="3486150" y="1979613"/>
          <p14:tracePt t="30049" x="3479800" y="1973263"/>
          <p14:tracePt t="30050" x="3468688" y="1966913"/>
          <p14:tracePt t="30051" x="3462338" y="1966913"/>
          <p14:tracePt t="30052" x="3455988" y="1962150"/>
          <p14:tracePt t="30053" x="3444875" y="1955800"/>
          <p14:tracePt t="30054" x="3438525" y="1955800"/>
          <p14:tracePt t="30055" x="3432175" y="1955800"/>
          <p14:tracePt t="30056" x="3427413" y="1955800"/>
          <p14:tracePt t="30057" x="3427413" y="1949450"/>
          <p14:tracePt t="30058" x="3414713" y="1949450"/>
          <p14:tracePt t="30060" x="3408363" y="1949450"/>
          <p14:tracePt t="30064" x="3403600" y="1949450"/>
          <p14:tracePt t="30066" x="3403600" y="1955800"/>
          <p14:tracePt t="30068" x="3403600" y="1962150"/>
          <p14:tracePt t="30071" x="3403600" y="1966913"/>
          <p14:tracePt t="30072" x="3408363" y="1966913"/>
          <p14:tracePt t="30074" x="3421063" y="1973263"/>
          <p14:tracePt t="30076" x="3427413" y="1979613"/>
          <p14:tracePt t="30224" x="3408363" y="1962150"/>
          <p14:tracePt t="30239" x="3354388" y="1884363"/>
          <p14:tracePt t="30246" x="3354388" y="1871663"/>
          <p14:tracePt t="30259" x="3354388" y="1878013"/>
          <p14:tracePt t="30265" x="3343275" y="1884363"/>
          <p14:tracePt t="30267" x="3330575" y="1890713"/>
          <p14:tracePt t="30269" x="3319463" y="1895475"/>
          <p14:tracePt t="30272" x="3295650" y="1901825"/>
          <p14:tracePt t="30275" x="3271838" y="1908175"/>
          <p14:tracePt t="30277" x="3259138" y="1914525"/>
          <p14:tracePt t="30279" x="3235325" y="1919288"/>
          <p14:tracePt t="30281" x="3217863" y="1925638"/>
          <p14:tracePt t="30283" x="3198813" y="1931988"/>
          <p14:tracePt t="30284" x="3181350" y="1938338"/>
          <p14:tracePt t="30286" x="3170238" y="1943100"/>
          <p14:tracePt t="30288" x="3151188" y="1949450"/>
          <p14:tracePt t="30290" x="3140075" y="1955800"/>
          <p14:tracePt t="30292" x="3127375" y="1955800"/>
          <p14:tracePt t="30294" x="3121025" y="1962150"/>
          <p14:tracePt t="30295" x="3109913" y="1962150"/>
          <p14:tracePt t="30297" x="3097213" y="1966913"/>
          <p14:tracePt t="30298" x="3097213" y="1973263"/>
          <p14:tracePt t="30299" x="3092450" y="1973263"/>
          <p14:tracePt t="30301" x="3079750" y="1979613"/>
          <p14:tracePt t="30303" x="3073400" y="1985963"/>
          <p14:tracePt t="30306" x="3062288" y="1997075"/>
          <p14:tracePt t="30308" x="3055938" y="1997075"/>
          <p14:tracePt t="30310" x="3049588" y="2003425"/>
          <p14:tracePt t="30311" x="3043238" y="2009775"/>
          <p14:tracePt t="30313" x="3038475" y="2009775"/>
          <p14:tracePt t="30314" x="3032125" y="2016125"/>
          <p14:tracePt t="30315" x="3032125" y="2020888"/>
          <p14:tracePt t="30316" x="3025775" y="2020888"/>
          <p14:tracePt t="30317" x="3019425" y="2020888"/>
          <p14:tracePt t="30318" x="3014663" y="2027238"/>
          <p14:tracePt t="30319" x="3008313" y="2027238"/>
          <p14:tracePt t="30320" x="3008313" y="2033588"/>
          <p14:tracePt t="30321" x="2995613" y="2039938"/>
          <p14:tracePt t="30323" x="2990850" y="2039938"/>
          <p14:tracePt t="30325" x="2971800" y="2044700"/>
          <p14:tracePt t="30326" x="2967038" y="2051050"/>
          <p14:tracePt t="30327" x="2954338" y="2051050"/>
          <p14:tracePt t="30328" x="2947988" y="2051050"/>
          <p14:tracePt t="30329" x="2936875" y="2057400"/>
          <p14:tracePt t="30330" x="2930525" y="2057400"/>
          <p14:tracePt t="30331" x="2924175" y="2063750"/>
          <p14:tracePt t="30332" x="2917825" y="2063750"/>
          <p14:tracePt t="30333" x="2906713" y="2063750"/>
          <p14:tracePt t="30334" x="2900363" y="2063750"/>
          <p14:tracePt t="30335" x="2894013" y="2070100"/>
          <p14:tracePt t="30336" x="2882900" y="2070100"/>
          <p14:tracePt t="30337" x="2876550" y="2070100"/>
          <p14:tracePt t="30338" x="2870200" y="2074863"/>
          <p14:tracePt t="30339" x="2859088" y="2074863"/>
          <p14:tracePt t="30340" x="2852738" y="2074863"/>
          <p14:tracePt t="30341" x="2846388" y="2074863"/>
          <p14:tracePt t="30342" x="2835275" y="2081213"/>
          <p14:tracePt t="30343" x="2822575" y="2087563"/>
          <p14:tracePt t="30344" x="2816225" y="2087563"/>
          <p14:tracePt t="30345" x="2805113" y="2087563"/>
          <p14:tracePt t="30346" x="2798763" y="2087563"/>
          <p14:tracePt t="30347" x="2792413" y="2093913"/>
          <p14:tracePt t="30348" x="2787650" y="2093913"/>
          <p14:tracePt t="30349" x="2774950" y="2098675"/>
          <p14:tracePt t="30350" x="2768600" y="2098675"/>
          <p14:tracePt t="30351" x="2757488" y="2105025"/>
          <p14:tracePt t="30352" x="2744788" y="2105025"/>
          <p14:tracePt t="30353" x="2738438" y="2105025"/>
          <p14:tracePt t="30354" x="2733675" y="2105025"/>
          <p14:tracePt t="30355" x="2720975" y="2111375"/>
          <p14:tracePt t="30356" x="2714625" y="2117725"/>
          <p14:tracePt t="30357" x="2709863" y="2117725"/>
          <p14:tracePt t="30358" x="2697163" y="2117725"/>
          <p14:tracePt t="30359" x="2684463" y="2122488"/>
          <p14:tracePt t="30360" x="2679700" y="2128838"/>
          <p14:tracePt t="30361" x="2667000" y="2128838"/>
          <p14:tracePt t="30362" x="2660650" y="2135188"/>
          <p14:tracePt t="30363" x="2655888" y="2141538"/>
          <p14:tracePt t="30364" x="2643188" y="2141538"/>
          <p14:tracePt t="30365" x="2636838" y="2147888"/>
          <p14:tracePt t="30366" x="2625725" y="2147888"/>
          <p14:tracePt t="30367" x="2619375" y="2152650"/>
          <p14:tracePt t="30368" x="2606675" y="2152650"/>
          <p14:tracePt t="30369" x="2601913" y="2159000"/>
          <p14:tracePt t="30371" x="2582863" y="2165350"/>
          <p14:tracePt t="30372" x="2578100" y="2165350"/>
          <p14:tracePt t="30374" x="2559050" y="2176463"/>
          <p14:tracePt t="30375" x="2554288" y="2176463"/>
          <p14:tracePt t="30376" x="2547938" y="2182813"/>
          <p14:tracePt t="30377" x="2535238" y="2182813"/>
          <p14:tracePt t="30378" x="2530475" y="2182813"/>
          <p14:tracePt t="30379" x="2524125" y="2189163"/>
          <p14:tracePt t="30380" x="2511425" y="2195513"/>
          <p14:tracePt t="30382" x="2500313" y="2195513"/>
          <p14:tracePt t="30383" x="2493963" y="2200275"/>
          <p14:tracePt t="30384" x="2487613" y="2200275"/>
          <p14:tracePt t="30385" x="2476500" y="2206625"/>
          <p14:tracePt t="30387" x="2470150" y="2206625"/>
          <p14:tracePt t="30388" x="2457450" y="2212975"/>
          <p14:tracePt t="30389" x="2452688" y="2212975"/>
          <p14:tracePt t="30391" x="2446338" y="2212975"/>
          <p14:tracePt t="30391" x="2439988" y="2219325"/>
          <p14:tracePt t="30392" x="2433638" y="2224088"/>
          <p14:tracePt t="30393" x="2422525" y="2224088"/>
          <p14:tracePt t="30394" x="2416175" y="2230438"/>
          <p14:tracePt t="30395" x="2409825" y="2236788"/>
          <p14:tracePt t="30396" x="2403475" y="2236788"/>
          <p14:tracePt t="30397" x="2398713" y="2236788"/>
          <p14:tracePt t="30398" x="2386013" y="2243138"/>
          <p14:tracePt t="30399" x="2386013" y="2249488"/>
          <p14:tracePt t="30400" x="2379663" y="2249488"/>
          <p14:tracePt t="30401" x="2374900" y="2254250"/>
          <p14:tracePt t="30402" x="2368550" y="2254250"/>
          <p14:tracePt t="30403" x="2362200" y="2260600"/>
          <p14:tracePt t="30404" x="2355850" y="2266950"/>
          <p14:tracePt t="30405" x="2349500" y="2266950"/>
          <p14:tracePt t="30406" x="2349500" y="2273300"/>
          <p14:tracePt t="30407" x="2344738" y="2273300"/>
          <p14:tracePt t="30408" x="2338388" y="2278063"/>
          <p14:tracePt t="30409" x="2332038" y="2284413"/>
          <p14:tracePt t="30410" x="2325688" y="2284413"/>
          <p14:tracePt t="30411" x="2325688" y="2290763"/>
          <p14:tracePt t="30412" x="2314575" y="2290763"/>
          <p14:tracePt t="30413" x="2314575" y="2297113"/>
          <p14:tracePt t="30414" x="2308225" y="2301875"/>
          <p14:tracePt t="30416" x="2297113" y="2301875"/>
          <p14:tracePt t="30417" x="2297113" y="2308225"/>
          <p14:tracePt t="30418" x="2290763" y="2308225"/>
          <p14:tracePt t="30419" x="2290763" y="2314575"/>
          <p14:tracePt t="30420" x="2284413" y="2314575"/>
          <p14:tracePt t="30421" x="2284413" y="2320925"/>
          <p14:tracePt t="30422" x="2273300" y="2320925"/>
          <p14:tracePt t="30423" x="2273300" y="2327275"/>
          <p14:tracePt t="30424" x="2266950" y="2327275"/>
          <p14:tracePt t="30425" x="2260600" y="2327275"/>
          <p14:tracePt t="30426" x="2254250" y="2327275"/>
          <p14:tracePt t="30427" x="2254250" y="2332038"/>
          <p14:tracePt t="30428" x="2247900" y="2332038"/>
          <p14:tracePt t="30429" x="2243138" y="2332038"/>
          <p14:tracePt t="30431" x="2236788" y="2332038"/>
          <p14:tracePt t="30432" x="2230438" y="2338388"/>
          <p14:tracePt t="30434" x="2219325" y="2338388"/>
          <p14:tracePt t="30435" x="2212975" y="2338388"/>
          <p14:tracePt t="30436" x="2206625" y="2338388"/>
          <p14:tracePt t="30437" x="2206625" y="2344738"/>
          <p14:tracePt t="30438" x="2200275" y="2344738"/>
          <p14:tracePt t="30439" x="2195513" y="2351088"/>
          <p14:tracePt t="30441" x="2189163" y="2351088"/>
          <p14:tracePt t="30442" x="2176463" y="2351088"/>
          <p14:tracePt t="30444" x="2170113" y="2351088"/>
          <p14:tracePt t="30445" x="2165350" y="2351088"/>
          <p14:tracePt t="30446" x="2159000" y="2355850"/>
          <p14:tracePt t="30447" x="2152650" y="2355850"/>
          <p14:tracePt t="30449" x="2146300" y="2355850"/>
          <p14:tracePt t="30450" x="2141538" y="2355850"/>
          <p14:tracePt t="30451" x="2135188" y="2355850"/>
          <p14:tracePt t="30453" x="2122488" y="2355850"/>
          <p14:tracePt t="30454" x="2122488" y="2362200"/>
          <p14:tracePt t="30455" x="2117725" y="2362200"/>
          <p14:tracePt t="30457" x="2111375" y="2362200"/>
          <p14:tracePt t="30459" x="2105025" y="2368550"/>
          <p14:tracePt t="30459" x="2098675" y="2368550"/>
          <p14:tracePt t="30460" x="2093913" y="2368550"/>
          <p14:tracePt t="30462" x="2087563" y="2368550"/>
          <p14:tracePt t="30463" x="2081213" y="2368550"/>
          <p14:tracePt t="30464" x="2074863" y="2368550"/>
          <p14:tracePt t="30465" x="2074863" y="2374900"/>
          <p14:tracePt t="30466" x="2068513" y="2374900"/>
          <p14:tracePt t="30468" x="2063750" y="2374900"/>
          <p14:tracePt t="30469" x="2057400" y="2374900"/>
          <p14:tracePt t="30470" x="2051050" y="2374900"/>
          <p14:tracePt t="30472" x="2044700" y="2379663"/>
          <p14:tracePt t="30473" x="2039938" y="2379663"/>
          <p14:tracePt t="30475" x="2033588" y="2379663"/>
          <p14:tracePt t="30476" x="2027238" y="2379663"/>
          <p14:tracePt t="30478" x="2020888" y="2379663"/>
          <p14:tracePt t="30479" x="2016125" y="2379663"/>
          <p14:tracePt t="30481" x="2009775" y="2386013"/>
          <p14:tracePt t="30483" x="2003425" y="2386013"/>
          <p14:tracePt t="30485" x="1997075" y="2386013"/>
          <p14:tracePt t="30486" x="1990725" y="2386013"/>
          <p14:tracePt t="30487" x="1985963" y="2392363"/>
          <p14:tracePt t="30489" x="1979613" y="2392363"/>
          <p14:tracePt t="30491" x="1973263" y="2392363"/>
          <p14:tracePt t="30492" x="1966913" y="2392363"/>
          <p14:tracePt t="30493" x="1962150" y="2392363"/>
          <p14:tracePt t="30494" x="1955800" y="2392363"/>
          <p14:tracePt t="30495" x="1949450" y="2392363"/>
          <p14:tracePt t="30497" x="1943100" y="2398713"/>
          <p14:tracePt t="30499" x="1938338" y="2398713"/>
          <p14:tracePt t="30500" x="1931988" y="2398713"/>
          <p14:tracePt t="30502" x="1925638" y="2398713"/>
          <p14:tracePt t="30503" x="1925638" y="2405063"/>
          <p14:tracePt t="30504" x="1919288" y="2405063"/>
          <p14:tracePt t="30506" x="1912938" y="2405063"/>
          <p14:tracePt t="30507" x="1908175" y="2405063"/>
          <p14:tracePt t="30508" x="1908175" y="2409825"/>
          <p14:tracePt t="30509" x="1901825" y="2409825"/>
          <p14:tracePt t="30510" x="1895475" y="2409825"/>
          <p14:tracePt t="30512" x="1889125" y="2409825"/>
          <p14:tracePt t="30513" x="1884363" y="2409825"/>
          <p14:tracePt t="30515" x="1878013" y="2416175"/>
          <p14:tracePt t="30516" x="1871663" y="2416175"/>
          <p14:tracePt t="30518" x="1865313" y="2416175"/>
          <p14:tracePt t="30519" x="1860550" y="2416175"/>
          <p14:tracePt t="30520" x="1854200" y="2416175"/>
          <p14:tracePt t="30521" x="1854200" y="2422525"/>
          <p14:tracePt t="30522" x="1847850" y="2422525"/>
          <p14:tracePt t="30523" x="1841500" y="2422525"/>
          <p14:tracePt t="30524" x="1836738" y="2422525"/>
          <p14:tracePt t="30525" x="1830388" y="2422525"/>
          <p14:tracePt t="30526" x="1824038" y="2422525"/>
          <p14:tracePt t="30527" x="1817688" y="2428875"/>
          <p14:tracePt t="30529" x="1806575" y="2428875"/>
          <p14:tracePt t="30531" x="1800225" y="2433638"/>
          <p14:tracePt t="30532" x="1793875" y="2433638"/>
          <p14:tracePt t="30533" x="1787525" y="2433638"/>
          <p14:tracePt t="30534" x="1782763" y="2433638"/>
          <p14:tracePt t="30535" x="1776413" y="2433638"/>
          <p14:tracePt t="30536" x="1770063" y="2439988"/>
          <p14:tracePt t="30537" x="1763713" y="2439988"/>
          <p14:tracePt t="30539" x="1758950" y="2439988"/>
          <p14:tracePt t="30541" x="1752600" y="2439988"/>
          <p14:tracePt t="30542" x="1746250" y="2439988"/>
          <p14:tracePt t="30543" x="1739900" y="2446338"/>
          <p14:tracePt t="30544" x="1733550" y="2446338"/>
          <p14:tracePt t="30545" x="1728788" y="2446338"/>
          <p14:tracePt t="30546" x="1722438" y="2452688"/>
          <p14:tracePt t="30547" x="1716088" y="2452688"/>
          <p14:tracePt t="30548" x="1709738" y="2452688"/>
          <p14:tracePt t="30549" x="1704975" y="2452688"/>
          <p14:tracePt t="30550" x="1698625" y="2452688"/>
          <p14:tracePt t="30551" x="1692275" y="2457450"/>
          <p14:tracePt t="30552" x="1685925" y="2463800"/>
          <p14:tracePt t="30553" x="1674813" y="2463800"/>
          <p14:tracePt t="30554" x="1668463" y="2463800"/>
          <p14:tracePt t="30555" x="1662113" y="2463800"/>
          <p14:tracePt t="30556" x="1651000" y="2463800"/>
          <p14:tracePt t="30558" x="1638300" y="2470150"/>
          <p14:tracePt t="30560" x="1620838" y="2476500"/>
          <p14:tracePt t="30561" x="1614488" y="2476500"/>
          <p14:tracePt t="30562" x="1603375" y="2476500"/>
          <p14:tracePt t="30563" x="1597025" y="2481263"/>
          <p14:tracePt t="30564" x="1584325" y="2481263"/>
          <p14:tracePt t="30565" x="1579563" y="2487613"/>
          <p14:tracePt t="30566" x="1566863" y="2487613"/>
          <p14:tracePt t="30567" x="1560513" y="2487613"/>
          <p14:tracePt t="30568" x="1554163" y="2487613"/>
          <p14:tracePt t="30569" x="1543050" y="2493963"/>
          <p14:tracePt t="30570" x="1530350" y="2493963"/>
          <p14:tracePt t="30571" x="1525588" y="2500313"/>
          <p14:tracePt t="30572" x="1519238" y="2500313"/>
          <p14:tracePt t="30573" x="1506538" y="2500313"/>
          <p14:tracePt t="30574" x="1501775" y="2506663"/>
          <p14:tracePt t="30575" x="1495425" y="2506663"/>
          <p14:tracePt t="30576" x="1476375" y="2506663"/>
          <p14:tracePt t="30577" x="1471613" y="2506663"/>
          <p14:tracePt t="30578" x="1465263" y="2506663"/>
          <p14:tracePt t="30579" x="1458913" y="2506663"/>
          <p14:tracePt t="30580" x="1447800" y="2506663"/>
          <p14:tracePt t="30581" x="1441450" y="2506663"/>
          <p14:tracePt t="30582" x="1435100" y="2506663"/>
          <p14:tracePt t="30583" x="1428750" y="2506663"/>
          <p14:tracePt t="30584" x="1423988" y="2506663"/>
          <p14:tracePt t="30585" x="1417638" y="2506663"/>
          <p14:tracePt t="30586" x="1411288" y="2506663"/>
          <p14:tracePt t="30587" x="1404938" y="2506663"/>
          <p14:tracePt t="30588" x="1400175" y="2506663"/>
          <p14:tracePt t="30589" x="1393825" y="2506663"/>
          <p14:tracePt t="30591" x="1387475" y="2506663"/>
          <p14:tracePt t="30592" x="1381125" y="2506663"/>
          <p14:tracePt t="30594" x="1374775" y="2506663"/>
          <p14:tracePt t="30596" x="1370013" y="2506663"/>
          <p14:tracePt t="30599" x="1363663" y="2506663"/>
          <p14:tracePt t="30601" x="1357313" y="2506663"/>
          <p14:tracePt t="30637" x="1346200" y="2506663"/>
          <p14:tracePt t="30641" x="1339850" y="2506663"/>
          <p14:tracePt t="30644" x="1333500" y="2506663"/>
          <p14:tracePt t="30652" x="1327150" y="2511425"/>
          <p14:tracePt t="30655" x="1322388" y="2511425"/>
          <p14:tracePt t="30659" x="1309688" y="2511425"/>
          <p14:tracePt t="30664" x="1303338" y="2517775"/>
          <p14:tracePt t="30667" x="1296988" y="2517775"/>
          <p14:tracePt t="30671" x="1292225" y="2517775"/>
          <p14:tracePt t="30673" x="1285875" y="2517775"/>
          <p14:tracePt t="30677" x="1279525" y="2524125"/>
          <p14:tracePt t="30682" x="1268413" y="2530475"/>
          <p14:tracePt t="30685" x="1255713" y="2530475"/>
          <p14:tracePt t="30687" x="1249363" y="2530475"/>
          <p14:tracePt t="30691" x="1244600" y="2530475"/>
          <p14:tracePt t="30693" x="1238250" y="2530475"/>
          <p14:tracePt t="30695" x="1231900" y="2535238"/>
          <p14:tracePt t="30699" x="1225550" y="2535238"/>
          <p14:tracePt t="30703" x="1220788" y="2535238"/>
          <p14:tracePt t="30705" x="1214438" y="2535238"/>
          <p14:tracePt t="30708" x="1208088" y="2535238"/>
          <p14:tracePt t="30713" x="1201738" y="2535238"/>
          <p14:tracePt t="30721" x="1195388" y="2535238"/>
          <p14:tracePt t="30725" x="1190625" y="2541588"/>
          <p14:tracePt t="30727" x="1184275" y="2541588"/>
          <p14:tracePt t="30754" x="1177925" y="2541588"/>
          <p14:tracePt t="30756" x="1171575" y="2541588"/>
          <p14:tracePt t="30763" x="1160463" y="2541588"/>
          <p14:tracePt t="30768" x="1154113" y="2547938"/>
          <p14:tracePt t="30771" x="1147763" y="2547938"/>
          <p14:tracePt t="30773" x="1147763" y="2554288"/>
          <p14:tracePt t="30775" x="1143000" y="2554288"/>
          <p14:tracePt t="30777" x="1136650" y="2554288"/>
          <p14:tracePt t="30779" x="1130300" y="2554288"/>
          <p14:tracePt t="30782" x="1123950" y="2554288"/>
          <p14:tracePt t="30784" x="1123950" y="2559050"/>
          <p14:tracePt t="30786" x="1117600" y="2559050"/>
          <p14:tracePt t="30787" x="1112838" y="2559050"/>
          <p14:tracePt t="30789" x="1106488" y="2559050"/>
          <p14:tracePt t="30793" x="1100138" y="2559050"/>
          <p14:tracePt t="30794" x="1093788" y="2559050"/>
          <p14:tracePt t="30796" x="1089025" y="2565400"/>
          <p14:tracePt t="30798" x="1082675" y="2565400"/>
          <p14:tracePt t="30800" x="1076325" y="2565400"/>
          <p14:tracePt t="30802" x="1069975" y="2565400"/>
          <p14:tracePt t="30804" x="1065213" y="2571750"/>
          <p14:tracePt t="30805" x="1058863" y="2571750"/>
          <p14:tracePt t="30808" x="1052513" y="2578100"/>
          <p14:tracePt t="30810" x="1046163" y="2578100"/>
          <p14:tracePt t="30811" x="1039813" y="2578100"/>
          <p14:tracePt t="30814" x="1035050" y="2578100"/>
          <p14:tracePt t="30816" x="1028700" y="2584450"/>
          <p14:tracePt t="30819" x="1022350" y="2584450"/>
          <p14:tracePt t="30826" x="1016000" y="2584450"/>
          <p14:tracePt t="30829" x="1011238" y="2584450"/>
          <p14:tracePt t="30834" x="1004888" y="2584450"/>
          <p14:tracePt t="30840" x="998538" y="2584450"/>
          <p14:tracePt t="31129" x="998538" y="2578100"/>
          <p14:tracePt t="31188" x="998538" y="2571750"/>
          <p14:tracePt t="31202" x="992188" y="2571750"/>
          <p14:tracePt t="31208" x="987425" y="2571750"/>
          <p14:tracePt t="31222" x="981075" y="2571750"/>
          <p14:tracePt t="31232" x="974725" y="2571750"/>
          <p14:tracePt t="31251" x="968375" y="2571750"/>
          <p14:tracePt t="31255" x="963613" y="2571750"/>
          <p14:tracePt t="31260" x="957263" y="2571750"/>
          <p14:tracePt t="31288" x="950913" y="2571750"/>
          <p14:tracePt t="31294" x="944563" y="2571750"/>
          <p14:tracePt t="31299" x="938213" y="2571750"/>
          <p14:tracePt t="31320" x="933450" y="2571750"/>
          <p14:tracePt t="31326" x="927100" y="2571750"/>
          <p14:tracePt t="31332" x="920750" y="2571750"/>
          <p14:tracePt t="31335" x="914400" y="2571750"/>
          <p14:tracePt t="31341" x="909638" y="2571750"/>
          <p14:tracePt t="31344" x="903288" y="2571750"/>
          <p14:tracePt t="31347" x="896938" y="2571750"/>
          <p14:tracePt t="31349" x="890588" y="2571750"/>
          <p14:tracePt t="31354" x="885825" y="2571750"/>
          <p14:tracePt t="31356" x="879475" y="2571750"/>
          <p14:tracePt t="31360" x="866775" y="2571750"/>
          <p14:tracePt t="31364" x="860425" y="2571750"/>
          <p14:tracePt t="31367" x="855663" y="2571750"/>
          <p14:tracePt t="31374" x="842963" y="2571750"/>
          <p14:tracePt t="31381" x="836613" y="2571750"/>
          <p14:tracePt t="31385" x="831850" y="2571750"/>
          <p14:tracePt t="31392" x="825500" y="2571750"/>
          <p14:tracePt t="31409" x="819150" y="2571750"/>
          <p14:tracePt t="31414" x="812800" y="2578100"/>
          <p14:tracePt t="31456" x="808038" y="2578100"/>
          <p14:tracePt t="31469" x="801688" y="2578100"/>
          <p14:tracePt t="31498" x="795338" y="2578100"/>
          <p14:tracePt t="31502" x="788988" y="2578100"/>
          <p14:tracePt t="31507" x="782638" y="2578100"/>
          <p14:tracePt t="31571" x="777875" y="2578100"/>
          <p14:tracePt t="31591" x="771525" y="2571750"/>
          <p14:tracePt t="31606" x="765175" y="2571750"/>
          <p14:tracePt t="31616" x="758825" y="2571750"/>
          <p14:tracePt t="31624" x="754063" y="2571750"/>
          <p14:tracePt t="31627" x="747713" y="2565400"/>
          <p14:tracePt t="31632" x="741363" y="2565400"/>
          <p14:tracePt t="31638" x="735013" y="2565400"/>
          <p14:tracePt t="31644" x="730250" y="2565400"/>
          <p14:tracePt t="31647" x="723900" y="2565400"/>
          <p14:tracePt t="31649" x="717550" y="2565400"/>
          <p14:tracePt t="31658" x="711200" y="2565400"/>
          <p14:tracePt t="31669" x="711200" y="2559050"/>
          <p14:tracePt t="31674" x="706438" y="2559050"/>
          <p14:tracePt t="31689" x="700088" y="2559050"/>
          <p14:tracePt t="31705" x="700088" y="2554288"/>
          <p14:tracePt t="31713" x="700088" y="2547938"/>
          <p14:tracePt t="31714" x="693738" y="2547938"/>
          <p14:tracePt t="31726" x="687388" y="2547938"/>
          <p14:tracePt t="31731" x="687388" y="2541588"/>
          <p14:tracePt t="31746" x="687388" y="2535238"/>
          <p14:tracePt t="31757" x="687388" y="2530475"/>
          <p14:tracePt t="31759" x="681038" y="2530475"/>
          <p14:tracePt t="31770" x="681038" y="2524125"/>
          <p14:tracePt t="31772" x="676275" y="2524125"/>
          <p14:tracePt t="31823" x="669925" y="2524125"/>
          <p14:tracePt t="31900" x="663575" y="2524125"/>
          <p14:tracePt t="31918" x="663575" y="2530475"/>
          <p14:tracePt t="31937" x="663575" y="2535238"/>
          <p14:tracePt t="31944" x="663575" y="2541588"/>
          <p14:tracePt t="31947" x="663575" y="2547938"/>
          <p14:tracePt t="31951" x="663575" y="2554288"/>
          <p14:tracePt t="31953" x="669925" y="2554288"/>
          <p14:tracePt t="32276" x="663575" y="2554288"/>
          <p14:tracePt t="32415" x="663575" y="2547938"/>
          <p14:tracePt t="32613" x="657225" y="2547938"/>
          <p14:tracePt t="32623" x="652463" y="2547938"/>
          <p14:tracePt t="32685" x="646113" y="2547938"/>
          <p14:tracePt t="32693" x="639763" y="2547938"/>
          <p14:tracePt t="32730" x="633413" y="2547938"/>
          <p14:tracePt t="32742" x="628650" y="2547938"/>
          <p14:tracePt t="32928" x="622300" y="2547938"/>
          <p14:tracePt t="32936" x="615950" y="2547938"/>
          <p14:tracePt t="32995" x="622300" y="2547938"/>
          <p14:tracePt t="33167" x="628650" y="2547938"/>
          <p14:tracePt t="33206" x="633413" y="2547938"/>
          <p14:tracePt t="33242" x="639763" y="2547938"/>
          <p14:tracePt t="33251" x="646113" y="2547938"/>
          <p14:tracePt t="33258" x="652463" y="2547938"/>
          <p14:tracePt t="33275" x="657225" y="2547938"/>
          <p14:tracePt t="33283" x="663575" y="2547938"/>
          <p14:tracePt t="33296" x="669925" y="2547938"/>
          <p14:tracePt t="33303" x="676275" y="2547938"/>
          <p14:tracePt t="33314" x="681038" y="2547938"/>
          <p14:tracePt t="33323" x="681038" y="2541588"/>
          <p14:tracePt t="33326" x="687388" y="2541588"/>
          <p14:tracePt t="33348" x="693738" y="2541588"/>
          <p14:tracePt t="33353" x="700088" y="2541588"/>
          <p14:tracePt t="33371" x="706438" y="2541588"/>
          <p14:tracePt t="33385" x="711200" y="2541588"/>
          <p14:tracePt t="33405" x="717550" y="2541588"/>
          <p14:tracePt t="33417" x="723900" y="2541588"/>
          <p14:tracePt t="33426" x="730250" y="2541588"/>
          <p14:tracePt t="33555" x="735013" y="2541588"/>
          <p14:tracePt t="33588" x="741363" y="2535238"/>
          <p14:tracePt t="33595" x="747713" y="2535238"/>
          <p14:tracePt t="33602" x="758825" y="2535238"/>
          <p14:tracePt t="33614" x="771525" y="2535238"/>
          <p14:tracePt t="33622" x="777875" y="2535238"/>
          <p14:tracePt t="33635" x="782638" y="2535238"/>
          <p14:tracePt t="33638" x="782638" y="2541588"/>
          <p14:tracePt t="33645" x="788988" y="2541588"/>
          <p14:tracePt t="33653" x="795338" y="2541588"/>
          <p14:tracePt t="33663" x="801688" y="2541588"/>
          <p14:tracePt t="33666" x="808038" y="2541588"/>
          <p14:tracePt t="33670" x="819150" y="2547938"/>
          <p14:tracePt t="33675" x="825500" y="2547938"/>
          <p14:tracePt t="33677" x="831850" y="2547938"/>
          <p14:tracePt t="33679" x="836613" y="2547938"/>
          <p14:tracePt t="33681" x="842963" y="2547938"/>
          <p14:tracePt t="33684" x="849313" y="2547938"/>
          <p14:tracePt t="33687" x="855663" y="2547938"/>
          <p14:tracePt t="33690" x="860425" y="2547938"/>
          <p14:tracePt t="33692" x="873125" y="2547938"/>
          <p14:tracePt t="33695" x="879475" y="2547938"/>
          <p14:tracePt t="33698" x="885825" y="2547938"/>
          <p14:tracePt t="33700" x="890588" y="2547938"/>
          <p14:tracePt t="33703" x="896938" y="2547938"/>
          <p14:tracePt t="33707" x="903288" y="2547938"/>
          <p14:tracePt t="33713" x="909638" y="2541588"/>
          <p14:tracePt t="33716" x="914400" y="2541588"/>
          <p14:tracePt t="33717" x="920750" y="2541588"/>
          <p14:tracePt t="33721" x="927100" y="2541588"/>
          <p14:tracePt t="33725" x="933450" y="2541588"/>
          <p14:tracePt t="33729" x="938213" y="2541588"/>
          <p14:tracePt t="33731" x="944563" y="2541588"/>
          <p14:tracePt t="33737" x="950913" y="2541588"/>
          <p14:tracePt t="33743" x="957263" y="2541588"/>
          <p14:tracePt t="33749" x="963613" y="2541588"/>
          <p14:tracePt t="33752" x="968375" y="2541588"/>
          <p14:tracePt t="33762" x="974725" y="2541588"/>
          <p14:tracePt t="33846" x="981075" y="2541588"/>
          <p14:tracePt t="33854" x="987425" y="2541588"/>
          <p14:tracePt t="33858" x="992188" y="2541588"/>
          <p14:tracePt t="33863" x="998538" y="2541588"/>
          <p14:tracePt t="33868" x="1004888" y="2541588"/>
          <p14:tracePt t="33877" x="1011238" y="2541588"/>
          <p14:tracePt t="33881" x="1016000" y="2541588"/>
          <p14:tracePt t="33899" x="1028700" y="2541588"/>
          <p14:tracePt t="33908" x="1035050" y="2541588"/>
          <p14:tracePt t="33916" x="1046163" y="2541588"/>
          <p14:tracePt t="33925" x="1052513" y="2541588"/>
          <p14:tracePt t="33932" x="1058863" y="2541588"/>
          <p14:tracePt t="33946" x="1065213" y="2541588"/>
          <p14:tracePt t="33950" x="1069975" y="2541588"/>
          <p14:tracePt t="33958" x="1076325" y="2541588"/>
          <p14:tracePt t="33966" x="1082675" y="2541588"/>
          <p14:tracePt t="33973" x="1089025" y="2541588"/>
          <p14:tracePt t="33977" x="1093788" y="2541588"/>
          <p14:tracePt t="33983" x="1100138" y="2541588"/>
          <p14:tracePt t="33989" x="1106488" y="2541588"/>
          <p14:tracePt t="34001" x="1117600" y="2541588"/>
          <p14:tracePt t="34004" x="1123950" y="2541588"/>
          <p14:tracePt t="34010" x="1130300" y="2541588"/>
          <p14:tracePt t="34015" x="1143000" y="2541588"/>
          <p14:tracePt t="34019" x="1147763" y="2541588"/>
          <p14:tracePt t="34026" x="1154113" y="2541588"/>
          <p14:tracePt t="34034" x="1160463" y="2541588"/>
          <p14:tracePt t="34041" x="1166813" y="2541588"/>
          <p14:tracePt t="34059" x="1171575" y="2541588"/>
          <p14:tracePt t="34067" x="1177925" y="2541588"/>
          <p14:tracePt t="34072" x="1190625" y="2541588"/>
          <p14:tracePt t="34078" x="1195388" y="2541588"/>
          <p14:tracePt t="34084" x="1208088" y="2541588"/>
          <p14:tracePt t="34089" x="1225550" y="2541588"/>
          <p14:tracePt t="34092" x="1238250" y="2541588"/>
          <p14:tracePt t="34095" x="1244600" y="2541588"/>
          <p14:tracePt t="34098" x="1255713" y="2541588"/>
          <p14:tracePt t="34101" x="1268413" y="2541588"/>
          <p14:tracePt t="34103" x="1273175" y="2541588"/>
          <p14:tracePt t="34104" x="1279525" y="2541588"/>
          <p14:tracePt t="34106" x="1285875" y="2541588"/>
          <p14:tracePt t="34107" x="1292225" y="2541588"/>
          <p14:tracePt t="34110" x="1296988" y="2541588"/>
          <p14:tracePt t="34112" x="1303338" y="2541588"/>
          <p14:tracePt t="34114" x="1309688" y="2541588"/>
          <p14:tracePt t="34116" x="1316038" y="2541588"/>
          <p14:tracePt t="34118" x="1322388" y="2541588"/>
          <p14:tracePt t="34121" x="1327150" y="2541588"/>
          <p14:tracePt t="34123" x="1333500" y="2541588"/>
          <p14:tracePt t="34125" x="1339850" y="2541588"/>
          <p14:tracePt t="34127" x="1346200" y="2541588"/>
          <p14:tracePt t="34130" x="1350963" y="2541588"/>
          <p14:tracePt t="34133" x="1357313" y="2541588"/>
          <p14:tracePt t="34135" x="1363663" y="2541588"/>
          <p14:tracePt t="34137" x="1370013" y="2541588"/>
          <p14:tracePt t="34140" x="1374775" y="2541588"/>
          <p14:tracePt t="34143" x="1381125" y="2541588"/>
          <p14:tracePt t="34145" x="1387475" y="2541588"/>
          <p14:tracePt t="34147" x="1393825" y="2541588"/>
          <p14:tracePt t="34151" x="1400175" y="2541588"/>
          <p14:tracePt t="34154" x="1404938" y="2541588"/>
          <p14:tracePt t="34157" x="1411288" y="2541588"/>
          <p14:tracePt t="34159" x="1417638" y="2541588"/>
          <p14:tracePt t="34165" x="1423988" y="2541588"/>
          <p14:tracePt t="34170" x="1428750" y="2541588"/>
          <p14:tracePt t="34176" x="1435100" y="2541588"/>
          <p14:tracePt t="34177" x="1441450" y="2541588"/>
          <p14:tracePt t="34180" x="1447800" y="2547938"/>
          <p14:tracePt t="34184" x="1452563" y="2547938"/>
          <p14:tracePt t="34187" x="1458913" y="2547938"/>
          <p14:tracePt t="34189" x="1465263" y="2547938"/>
          <p14:tracePt t="34191" x="1471613" y="2547938"/>
          <p14:tracePt t="34195" x="1476375" y="2547938"/>
          <p14:tracePt t="34196" x="1482725" y="2547938"/>
          <p14:tracePt t="34197" x="1489075" y="2547938"/>
          <p14:tracePt t="34200" x="1495425" y="2547938"/>
          <p14:tracePt t="34202" x="1501775" y="2547938"/>
          <p14:tracePt t="34203" x="1506538" y="2547938"/>
          <p14:tracePt t="34204" x="1512888" y="2547938"/>
          <p14:tracePt t="34206" x="1519238" y="2547938"/>
          <p14:tracePt t="34208" x="1525588" y="2547938"/>
          <p14:tracePt t="34209" x="1530350" y="2547938"/>
          <p14:tracePt t="34212" x="1536700" y="2541588"/>
          <p14:tracePt t="34214" x="1543050" y="2541588"/>
          <p14:tracePt t="34216" x="1554163" y="2541588"/>
          <p14:tracePt t="34218" x="1560513" y="2541588"/>
          <p14:tracePt t="34220" x="1566863" y="2541588"/>
          <p14:tracePt t="34221" x="1573213" y="2541588"/>
          <p14:tracePt t="34222" x="1579563" y="2541588"/>
          <p14:tracePt t="34223" x="1584325" y="2535238"/>
          <p14:tracePt t="34225" x="1590675" y="2535238"/>
          <p14:tracePt t="34226" x="1597025" y="2535238"/>
          <p14:tracePt t="34228" x="1603375" y="2535238"/>
          <p14:tracePt t="34229" x="1603375" y="2530475"/>
          <p14:tracePt t="34230" x="1608138" y="2530475"/>
          <p14:tracePt t="34231" x="1614488" y="2530475"/>
          <p14:tracePt t="34232" x="1620838" y="2530475"/>
          <p14:tracePt t="34234" x="1627188" y="2530475"/>
          <p14:tracePt t="34236" x="1631950" y="2530475"/>
          <p14:tracePt t="34237" x="1638300" y="2530475"/>
          <p14:tracePt t="34238" x="1644650" y="2530475"/>
          <p14:tracePt t="34240" x="1651000" y="2530475"/>
          <p14:tracePt t="34241" x="1651000" y="2524125"/>
          <p14:tracePt t="34242" x="1657350" y="2524125"/>
          <p14:tracePt t="34245" x="1668463" y="2524125"/>
          <p14:tracePt t="34247" x="1674813" y="2524125"/>
          <p14:tracePt t="34249" x="1681163" y="2524125"/>
          <p14:tracePt t="34251" x="1685925" y="2524125"/>
          <p14:tracePt t="34252" x="1692275" y="2524125"/>
          <p14:tracePt t="34255" x="1698625" y="2524125"/>
          <p14:tracePt t="34257" x="1704975" y="2524125"/>
          <p14:tracePt t="34260" x="1709738" y="2524125"/>
          <p14:tracePt t="34262" x="1716088" y="2524125"/>
          <p14:tracePt t="34265" x="1722438" y="2524125"/>
          <p14:tracePt t="34268" x="1728788" y="2524125"/>
          <p14:tracePt t="34272" x="1733550" y="2524125"/>
          <p14:tracePt t="34276" x="1739900" y="2524125"/>
          <p14:tracePt t="34281" x="1746250" y="2524125"/>
          <p14:tracePt t="34287" x="1752600" y="2524125"/>
          <p14:tracePt t="34292" x="1758950" y="2524125"/>
          <p14:tracePt t="34295" x="1763713" y="2524125"/>
          <p14:tracePt t="34301" x="1770063" y="2524125"/>
          <p14:tracePt t="34306" x="1776413" y="2524125"/>
          <p14:tracePt t="34312" x="1782763" y="2524125"/>
          <p14:tracePt t="34317" x="1787525" y="2524125"/>
          <p14:tracePt t="34319" x="1793875" y="2524125"/>
          <p14:tracePt t="34327" x="1800225" y="2524125"/>
          <p14:tracePt t="34332" x="1806575" y="2524125"/>
          <p14:tracePt t="34340" x="1811338" y="2524125"/>
          <p14:tracePt t="34342" x="1817688" y="2524125"/>
          <p14:tracePt t="34351" x="1824038" y="2524125"/>
          <p14:tracePt t="34367" x="1830388" y="2524125"/>
          <p14:tracePt t="34442" x="1830388" y="2517775"/>
          <p14:tracePt t="34470" x="1836738" y="2517775"/>
          <p14:tracePt t="34571" x="1836738" y="2511425"/>
          <p14:tracePt t="34680" x="1836738" y="2506663"/>
          <p14:tracePt t="34734" x="1830388" y="2506663"/>
          <p14:tracePt t="34928" x="1824038" y="2506663"/>
          <p14:tracePt t="34942" x="1817688" y="2506663"/>
          <p14:tracePt t="35035" x="1811338" y="2506663"/>
          <p14:tracePt t="35041" x="1806575" y="2506663"/>
          <p14:tracePt t="35156" x="1800225" y="2506663"/>
          <p14:tracePt t="35165" x="1793875" y="2506663"/>
          <p14:tracePt t="35246" x="1793875" y="2500313"/>
          <p14:tracePt t="35344" x="1800225" y="2500313"/>
          <p14:tracePt t="35781" x="1793875" y="2500313"/>
          <p14:tracePt t="35854" x="1787525" y="2500313"/>
          <p14:tracePt t="35863" x="1782763" y="2500313"/>
          <p14:tracePt t="35878" x="1776413" y="2500313"/>
          <p14:tracePt t="35883" x="1776413" y="2506663"/>
          <p14:tracePt t="35891" x="1770063" y="2506663"/>
          <p14:tracePt t="35901" x="1758950" y="2506663"/>
          <p14:tracePt t="35914" x="1758950" y="2511425"/>
          <p14:tracePt t="36182" x="1752600" y="2511425"/>
          <p14:tracePt t="36443" x="1746250" y="2511425"/>
          <p14:tracePt t="36493" x="1739900" y="2511425"/>
          <p14:tracePt t="36512" x="1739900" y="2506663"/>
          <p14:tracePt t="36571" x="1733550" y="2506663"/>
          <p14:tracePt t="36700" x="1733550" y="2500313"/>
          <p14:tracePt t="37675" x="1728788" y="2493963"/>
          <p14:tracePt t="37858" x="1733550" y="2493963"/>
          <p14:tracePt t="39297" x="1728788" y="2493963"/>
          <p14:tracePt t="39778" x="1722438" y="2493963"/>
          <p14:tracePt t="40802" x="1722438" y="2487613"/>
          <p14:tracePt t="40902" x="1722438" y="2481263"/>
          <p14:tracePt t="40973" x="1722438" y="2476500"/>
          <p14:tracePt t="41068" x="1728788" y="2470150"/>
          <p14:tracePt t="41187" x="1728788" y="2463800"/>
          <p14:tracePt t="41225" x="1728788" y="2457450"/>
          <p14:tracePt t="41254" x="1728788" y="2452688"/>
          <p14:tracePt t="41274" x="1728788" y="2446338"/>
          <p14:tracePt t="41286" x="1733550" y="2446338"/>
          <p14:tracePt t="41299" x="1739900" y="2446338"/>
          <p14:tracePt t="41311" x="1739900" y="2439988"/>
          <p14:tracePt t="41320" x="1746250" y="2439988"/>
          <p14:tracePt t="41366" x="1746250" y="2433638"/>
          <p14:tracePt t="41400" x="1752600" y="2428875"/>
          <p14:tracePt t="41462" x="1752600" y="2422525"/>
          <p14:tracePt t="41490" x="1752600" y="2416175"/>
          <p14:tracePt t="41606" x="1758950" y="2409825"/>
          <p14:tracePt t="41797" x="1763713" y="2409825"/>
          <p14:tracePt t="41856" x="1763713" y="2416175"/>
          <p14:tracePt t="41990" x="1763713" y="2422525"/>
          <p14:tracePt t="42008" x="1763713" y="2428875"/>
          <p14:tracePt t="42029" x="1763713" y="2433638"/>
          <p14:tracePt t="42032" x="1770063" y="2433638"/>
          <p14:tracePt t="42037" x="1776413" y="2433638"/>
          <p14:tracePt t="42043" x="1782763" y="2439988"/>
          <p14:tracePt t="42049" x="1787525" y="2439988"/>
          <p14:tracePt t="42052" x="1793875" y="2439988"/>
          <p14:tracePt t="42056" x="1793875" y="2446338"/>
          <p14:tracePt t="42059" x="1800225" y="2446338"/>
          <p14:tracePt t="42061" x="1806575" y="2452688"/>
          <p14:tracePt t="42065" x="1811338" y="2457450"/>
          <p14:tracePt t="42067" x="1817688" y="2457450"/>
          <p14:tracePt t="42074" x="1824038" y="2463800"/>
          <p14:tracePt t="42077" x="1830388" y="2470150"/>
          <p14:tracePt t="42080" x="1830388" y="2476500"/>
          <p14:tracePt t="42081" x="1836738" y="2481263"/>
          <p14:tracePt t="42084" x="1841500" y="2487613"/>
          <p14:tracePt t="42086" x="1847850" y="2487613"/>
          <p14:tracePt t="42090" x="1854200" y="2493963"/>
          <p14:tracePt t="42097" x="1871663" y="2511425"/>
          <p14:tracePt t="42101" x="1889125" y="2524125"/>
          <p14:tracePt t="42105" x="1895475" y="2535238"/>
          <p14:tracePt t="42109" x="1901825" y="2535238"/>
          <p14:tracePt t="42496" x="1901825" y="2530475"/>
          <p14:tracePt t="42506" x="1901825" y="2524125"/>
          <p14:tracePt t="42509" x="1901825" y="2517775"/>
          <p14:tracePt t="42511" x="1895475" y="2511425"/>
          <p14:tracePt t="42514" x="1895475" y="2500313"/>
          <p14:tracePt t="42518" x="1895475" y="2493963"/>
          <p14:tracePt t="42521" x="1895475" y="2487613"/>
          <p14:tracePt t="42526" x="1889125" y="2481263"/>
          <p14:tracePt t="42529" x="1889125" y="2476500"/>
          <p14:tracePt t="42539" x="1889125" y="2470150"/>
          <p14:tracePt t="42546" x="1884363" y="2470150"/>
          <p14:tracePt t="42554" x="1884363" y="2463800"/>
          <p14:tracePt t="42580" x="1884363" y="2457450"/>
          <p14:tracePt t="42583" x="1884363" y="2452688"/>
          <p14:tracePt t="42587" x="1878013" y="2452688"/>
          <p14:tracePt t="42591" x="1878013" y="2446338"/>
          <p14:tracePt t="42597" x="1878013" y="2439988"/>
          <p14:tracePt t="42602" x="1878013" y="2433638"/>
          <p14:tracePt t="42604" x="1871663" y="2428875"/>
          <p14:tracePt t="42609" x="1860550" y="2422525"/>
          <p14:tracePt t="42615" x="1860550" y="2416175"/>
          <p14:tracePt t="42625" x="1860550" y="2405063"/>
          <p14:tracePt t="42629" x="1854200" y="2398713"/>
          <p14:tracePt t="42633" x="1854200" y="2392363"/>
          <p14:tracePt t="42638" x="1854200" y="2386013"/>
          <p14:tracePt t="42641" x="1854200" y="2379663"/>
          <p14:tracePt t="42644" x="1854200" y="2374900"/>
          <p14:tracePt t="42648" x="1854200" y="2368550"/>
          <p14:tracePt t="42652" x="1854200" y="2362200"/>
          <p14:tracePt t="42656" x="1860550" y="2355850"/>
          <p14:tracePt t="42664" x="1860550" y="2351088"/>
          <p14:tracePt t="42672" x="1865313" y="2344738"/>
          <p14:tracePt t="42680" x="1865313" y="2338388"/>
          <p14:tracePt t="42683" x="1865313" y="2332038"/>
          <p14:tracePt t="42695" x="1865313" y="2327275"/>
          <p14:tracePt t="42701" x="1865313" y="2320925"/>
          <p14:tracePt t="42718" x="1865313" y="2314575"/>
          <p14:tracePt t="42728" x="1860550" y="2314575"/>
          <p14:tracePt t="42737" x="1860550" y="2308225"/>
          <p14:tracePt t="42743" x="1860550" y="2301875"/>
          <p14:tracePt t="42775" x="1860550" y="2297113"/>
          <p14:tracePt t="42785" x="1860550" y="2290763"/>
          <p14:tracePt t="42803" x="1854200" y="2284413"/>
          <p14:tracePt t="42807" x="1854200" y="2278063"/>
          <p14:tracePt t="42818" x="1854200" y="2273300"/>
          <p14:tracePt t="42825" x="1854200" y="2266950"/>
          <p14:tracePt t="42945" x="1854200" y="2260600"/>
          <p14:tracePt t="42951" x="1860550" y="2254250"/>
          <p14:tracePt t="42969" x="1865313" y="2254250"/>
          <p14:tracePt t="43030" x="1860550" y="2254250"/>
          <p14:tracePt t="43082" x="1860550" y="2260600"/>
          <p14:tracePt t="43130" x="1865313" y="2266950"/>
          <p14:tracePt t="43153" x="1865313" y="2273300"/>
          <p14:tracePt t="43163" x="1865313" y="2278063"/>
          <p14:tracePt t="43167" x="1865313" y="2284413"/>
          <p14:tracePt t="43174" x="1865313" y="2290763"/>
          <p14:tracePt t="43181" x="1865313" y="2297113"/>
          <p14:tracePt t="43183" x="1871663" y="2297113"/>
          <p14:tracePt t="43187" x="1871663" y="2301875"/>
          <p14:tracePt t="43191" x="1871663" y="2308225"/>
          <p14:tracePt t="43200" x="1871663" y="2314575"/>
          <p14:tracePt t="43205" x="1871663" y="2320925"/>
          <p14:tracePt t="43214" x="1871663" y="2327275"/>
          <p14:tracePt t="43251" x="1871663" y="2332038"/>
          <p14:tracePt t="43258" x="1871663" y="2338388"/>
          <p14:tracePt t="43278" x="1871663" y="2344738"/>
          <p14:tracePt t="43339" x="1871663" y="2351088"/>
          <p14:tracePt t="43345" x="1871663" y="2355850"/>
          <p14:tracePt t="43349" x="1871663" y="2362200"/>
          <p14:tracePt t="43355" x="1871663" y="2368550"/>
          <p14:tracePt t="43360" x="1871663" y="2379663"/>
          <p14:tracePt t="43364" x="1871663" y="2386013"/>
          <p14:tracePt t="43372" x="1878013" y="2398713"/>
          <p14:tracePt t="43379" x="1878013" y="2416175"/>
          <p14:tracePt t="43382" x="1878013" y="2422525"/>
          <p14:tracePt t="43387" x="1884363" y="2428875"/>
          <p14:tracePt t="43391" x="1884363" y="2433638"/>
          <p14:tracePt t="43394" x="1889125" y="2439988"/>
          <p14:tracePt t="43395" x="1889125" y="2446338"/>
          <p14:tracePt t="43398" x="1889125" y="2452688"/>
          <p14:tracePt t="43400" x="1889125" y="2457450"/>
          <p14:tracePt t="43403" x="1889125" y="2463800"/>
          <p14:tracePt t="43405" x="1895475" y="2470150"/>
          <p14:tracePt t="43408" x="1895475" y="2476500"/>
          <p14:tracePt t="43410" x="1895475" y="2481263"/>
          <p14:tracePt t="43413" x="1895475" y="2487613"/>
          <p14:tracePt t="43418" x="1901825" y="2493963"/>
          <p14:tracePt t="43421" x="1901825" y="2500313"/>
          <p14:tracePt t="43424" x="1901825" y="2506663"/>
          <p14:tracePt t="43427" x="1901825" y="2511425"/>
          <p14:tracePt t="43431" x="1901825" y="2517775"/>
          <p14:tracePt t="43433" x="1908175" y="2517775"/>
          <p14:tracePt t="43436" x="1908175" y="2524125"/>
          <p14:tracePt t="43442" x="1908175" y="2530475"/>
          <p14:tracePt t="43443" x="1908175" y="2535238"/>
          <p14:tracePt t="43445" x="1912938" y="2535238"/>
          <p14:tracePt t="43450" x="1912938" y="2541588"/>
          <p14:tracePt t="43455" x="1912938" y="2547938"/>
          <p14:tracePt t="43461" x="1912938" y="2554288"/>
          <p14:tracePt t="43463" x="1912938" y="2559050"/>
          <p14:tracePt t="43468" x="1912938" y="2565400"/>
          <p14:tracePt t="43472" x="1912938" y="2571750"/>
          <p14:tracePt t="43479" x="1912938" y="2578100"/>
          <p14:tracePt t="43480" x="1912938" y="2584450"/>
          <p14:tracePt t="43484" x="1912938" y="2589213"/>
          <p14:tracePt t="43488" x="1912938" y="2595563"/>
          <p14:tracePt t="43493" x="1912938" y="2601913"/>
          <p14:tracePt t="43494" x="1912938" y="2608263"/>
          <p14:tracePt t="43499" x="1912938" y="2613025"/>
          <p14:tracePt t="43502" x="1912938" y="2619375"/>
          <p14:tracePt t="43504" x="1919288" y="2619375"/>
          <p14:tracePt t="43507" x="1919288" y="2625725"/>
          <p14:tracePt t="43508" x="1919288" y="2632075"/>
          <p14:tracePt t="43511" x="1919288" y="2636838"/>
          <p14:tracePt t="43514" x="1919288" y="2643188"/>
          <p14:tracePt t="43517" x="1919288" y="2649538"/>
          <p14:tracePt t="43519" x="1919288" y="2655888"/>
          <p14:tracePt t="43523" x="1919288" y="2662238"/>
          <p14:tracePt t="43527" x="1919288" y="2667000"/>
          <p14:tracePt t="43533" x="1919288" y="2673350"/>
          <p14:tracePt t="43535" x="1919288" y="2679700"/>
          <p14:tracePt t="43543" x="1919288" y="2686050"/>
          <p14:tracePt t="43631" x="1912938" y="2690813"/>
          <p14:tracePt t="43638" x="1908175" y="2690813"/>
          <p14:tracePt t="43647" x="1901825" y="2703513"/>
          <p14:tracePt t="43651" x="1901825" y="2709863"/>
          <p14:tracePt t="43664" x="1895475" y="2714625"/>
          <p14:tracePt t="43684" x="1889125" y="2714625"/>
          <p14:tracePt t="43696" x="1884363" y="2714625"/>
          <p14:tracePt t="43733" x="1878013" y="2714625"/>
          <p14:tracePt t="43746" x="1878013" y="2709863"/>
          <p14:tracePt t="43753" x="1871663" y="2709863"/>
          <p14:tracePt t="43760" x="1860550" y="2709863"/>
          <p14:tracePt t="43768" x="1854200" y="2709863"/>
          <p14:tracePt t="43771" x="1847850" y="2709863"/>
          <p14:tracePt t="43775" x="1841500" y="2714625"/>
          <p14:tracePt t="43777" x="1836738" y="2714625"/>
          <p14:tracePt t="43783" x="1830388" y="2720975"/>
          <p14:tracePt t="43786" x="1824038" y="2727325"/>
          <p14:tracePt t="43788" x="1824038" y="2733675"/>
          <p14:tracePt t="43791" x="1817688" y="2733675"/>
          <p14:tracePt t="43793" x="1811338" y="2738438"/>
          <p14:tracePt t="43795" x="1806575" y="2738438"/>
          <p14:tracePt t="43796" x="1806575" y="2744788"/>
          <p14:tracePt t="43798" x="1800225" y="2744788"/>
          <p14:tracePt t="43800" x="1800225" y="2751138"/>
          <p14:tracePt t="43802" x="1793875" y="2757488"/>
          <p14:tracePt t="43805" x="1787525" y="2757488"/>
          <p14:tracePt t="43807" x="1782763" y="2763838"/>
          <p14:tracePt t="43810" x="1776413" y="2763838"/>
          <p14:tracePt t="43811" x="1776413" y="2768600"/>
          <p14:tracePt t="43813" x="1770063" y="2768600"/>
          <p14:tracePt t="43816" x="1763713" y="2774950"/>
          <p14:tracePt t="43818" x="1758950" y="2774950"/>
          <p14:tracePt t="43820" x="1758950" y="2781300"/>
          <p14:tracePt t="43825" x="1752600" y="2781300"/>
          <p14:tracePt t="43833" x="1746250" y="2781300"/>
          <p14:tracePt t="43835" x="1746250" y="2787650"/>
          <p14:tracePt t="43840" x="1739900" y="2787650"/>
          <p14:tracePt t="43842" x="1733550" y="2787650"/>
          <p14:tracePt t="43852" x="1728788" y="2787650"/>
          <p14:tracePt t="43883" x="1722438" y="2787650"/>
          <p14:tracePt t="43912" x="1716088" y="2787650"/>
          <p14:tracePt t="43920" x="1709738" y="2787650"/>
          <p14:tracePt t="43933" x="1704975" y="2787650"/>
          <p14:tracePt t="43941" x="1698625" y="2787650"/>
          <p14:tracePt t="43991" x="1698625" y="2781300"/>
          <p14:tracePt t="44003" x="1698625" y="2774950"/>
          <p14:tracePt t="44019" x="1698625" y="2768600"/>
          <p14:tracePt t="44025" x="1704975" y="2763838"/>
          <p14:tracePt t="44037" x="1704975" y="2751138"/>
          <p14:tracePt t="44054" x="1704975" y="2744788"/>
          <p14:tracePt t="44060" x="1709738" y="2744788"/>
          <p14:tracePt t="44065" x="1709738" y="2738438"/>
          <p14:tracePt t="44088" x="1709738" y="2733675"/>
          <p14:tracePt t="44096" x="1716088" y="2733675"/>
          <p14:tracePt t="44100" x="1716088" y="2727325"/>
          <p14:tracePt t="44231" x="1722438" y="2727325"/>
          <p14:tracePt t="44502" x="1728788" y="2727325"/>
          <p14:tracePt t="44512" x="1739900" y="2727325"/>
          <p14:tracePt t="44517" x="1746250" y="2727325"/>
          <p14:tracePt t="44520" x="1752600" y="2727325"/>
          <p14:tracePt t="44523" x="1758950" y="2727325"/>
          <p14:tracePt t="44527" x="1763713" y="2727325"/>
          <p14:tracePt t="44531" x="1770063" y="2727325"/>
          <p14:tracePt t="44535" x="1776413" y="2727325"/>
          <p14:tracePt t="44538" x="1776413" y="2720975"/>
          <p14:tracePt t="44542" x="1787525" y="2720975"/>
          <p14:tracePt t="44544" x="1793875" y="2720975"/>
          <p14:tracePt t="44547" x="1800225" y="2720975"/>
          <p14:tracePt t="44550" x="1806575" y="2720975"/>
          <p14:tracePt t="44553" x="1817688" y="2720975"/>
          <p14:tracePt t="44557" x="1824038" y="2720975"/>
          <p14:tracePt t="44560" x="1836738" y="2720975"/>
          <p14:tracePt t="44563" x="1841500" y="2720975"/>
          <p14:tracePt t="44566" x="1854200" y="2720975"/>
          <p14:tracePt t="44568" x="1860550" y="2720975"/>
          <p14:tracePt t="44570" x="1871663" y="2720975"/>
          <p14:tracePt t="44574" x="1884363" y="2720975"/>
          <p14:tracePt t="44577" x="1912938" y="2727325"/>
          <p14:tracePt t="44579" x="1919288" y="2733675"/>
          <p14:tracePt t="44581" x="1938338" y="2733675"/>
          <p14:tracePt t="44583" x="1955800" y="2738438"/>
          <p14:tracePt t="44584" x="1966913" y="2738438"/>
          <p14:tracePt t="44585" x="1973263" y="2744788"/>
          <p14:tracePt t="44587" x="1985963" y="2744788"/>
          <p14:tracePt t="44588" x="1997075" y="2744788"/>
          <p14:tracePt t="44589" x="2020888" y="2751138"/>
          <p14:tracePt t="44591" x="2039938" y="2757488"/>
          <p14:tracePt t="44592" x="2051050" y="2757488"/>
          <p14:tracePt t="44594" x="2057400" y="2757488"/>
          <p14:tracePt t="44595" x="2081213" y="2763838"/>
          <p14:tracePt t="44596" x="2098675" y="2763838"/>
          <p14:tracePt t="44598" x="2111375" y="2768600"/>
          <p14:tracePt t="44598" x="2128838" y="2774950"/>
          <p14:tracePt t="44599" x="2141538" y="2774950"/>
          <p14:tracePt t="44600" x="2152650" y="2774950"/>
          <p14:tracePt t="44601" x="2170113" y="2781300"/>
          <p14:tracePt t="44602" x="2189163" y="2781300"/>
          <p14:tracePt t="44603" x="2206625" y="2787650"/>
          <p14:tracePt t="44604" x="2224088" y="2792413"/>
          <p14:tracePt t="44606" x="2260600" y="2798763"/>
          <p14:tracePt t="44607" x="2290763" y="2798763"/>
          <p14:tracePt t="44608" x="2308225" y="2805113"/>
          <p14:tracePt t="44609" x="2332038" y="2811463"/>
          <p14:tracePt t="44610" x="2349500" y="2816225"/>
          <p14:tracePt t="44611" x="2374900" y="2822575"/>
          <p14:tracePt t="44612" x="2403475" y="2822575"/>
          <p14:tracePt t="44613" x="2427288" y="2828925"/>
          <p14:tracePt t="44614" x="2457450" y="2835275"/>
          <p14:tracePt t="44615" x="2481263" y="2841625"/>
          <p14:tracePt t="44616" x="2505075" y="2846388"/>
          <p14:tracePt t="44617" x="2535238" y="2852738"/>
          <p14:tracePt t="44618" x="2559050" y="2859088"/>
          <p14:tracePt t="44619" x="2589213" y="2865438"/>
          <p14:tracePt t="44620" x="2619375" y="2865438"/>
          <p14:tracePt t="44621" x="2636838" y="2870200"/>
          <p14:tracePt t="44622" x="2673350" y="2882900"/>
          <p14:tracePt t="44623" x="2697163" y="2889250"/>
          <p14:tracePt t="44624" x="2720975" y="2894013"/>
          <p14:tracePt t="44625" x="2757488" y="2906713"/>
          <p14:tracePt t="44626" x="2781300" y="2913063"/>
          <p14:tracePt t="44627" x="2811463" y="2919413"/>
          <p14:tracePt t="44628" x="2846388" y="2924175"/>
          <p14:tracePt t="44629" x="2870200" y="2930525"/>
          <p14:tracePt t="44630" x="2906713" y="2943225"/>
          <p14:tracePt t="44631" x="2936875" y="2947988"/>
          <p14:tracePt t="44632" x="2971800" y="2960688"/>
          <p14:tracePt t="44633" x="3008313" y="2967038"/>
          <p14:tracePt t="44634" x="3038475" y="2978150"/>
          <p14:tracePt t="44635" x="3073400" y="2984500"/>
          <p14:tracePt t="44637" x="3146425" y="3008313"/>
          <p14:tracePt t="44638" x="3175000" y="3014663"/>
          <p14:tracePt t="44640" x="3248025" y="3032125"/>
          <p14:tracePt t="44641" x="3271838" y="3038475"/>
          <p14:tracePt t="44642" x="3306763" y="3049588"/>
          <p14:tracePt t="44643" x="3349625" y="3062288"/>
          <p14:tracePt t="44644" x="3373438" y="3068638"/>
          <p14:tracePt t="44645" x="3408363" y="3079750"/>
          <p14:tracePt t="44646" x="3444875" y="3086100"/>
          <p14:tracePt t="44647" x="3468688" y="3098800"/>
          <p14:tracePt t="44648" x="3492500" y="3103563"/>
          <p14:tracePt t="44649" x="3529013" y="3109913"/>
          <p14:tracePt t="44650" x="3557588" y="3116263"/>
          <p14:tracePt t="44651" x="3582988" y="3122613"/>
          <p14:tracePt t="44652" x="3606800" y="3127375"/>
          <p14:tracePt t="44653" x="3635375" y="3140075"/>
          <p14:tracePt t="44654" x="3660775" y="3146425"/>
          <p14:tracePt t="44656" x="3719513" y="3163888"/>
          <p14:tracePt t="44657" x="3736975" y="3163888"/>
          <p14:tracePt t="44658" x="3767138" y="3170238"/>
          <p14:tracePt t="44659" x="3790950" y="3176588"/>
          <p14:tracePt t="44660" x="3810000" y="3181350"/>
          <p14:tracePt t="44661" x="3833813" y="3187700"/>
          <p14:tracePt t="44662" x="3851275" y="3194050"/>
          <p14:tracePt t="44663" x="3881438" y="3194050"/>
          <p14:tracePt t="44664" x="3905250" y="3200400"/>
          <p14:tracePt t="44665" x="3922713" y="3205163"/>
          <p14:tracePt t="44666" x="3941763" y="3211513"/>
          <p14:tracePt t="44667" x="3959225" y="3217863"/>
          <p14:tracePt t="44668" x="3976688" y="3217863"/>
          <p14:tracePt t="44669" x="3994150" y="3217863"/>
          <p14:tracePt t="44670" x="4013200" y="3224213"/>
          <p14:tracePt t="44671" x="4024313" y="3224213"/>
          <p14:tracePt t="44672" x="4037013" y="3224213"/>
          <p14:tracePt t="44673" x="4054475" y="3228975"/>
          <p14:tracePt t="44674" x="4067175" y="3228975"/>
          <p14:tracePt t="44675" x="4078288" y="3228975"/>
          <p14:tracePt t="44676" x="4090988" y="3228975"/>
          <p14:tracePt t="44677" x="4097338" y="3228975"/>
          <p14:tracePt t="44678" x="4108450" y="3228975"/>
          <p14:tracePt t="44679" x="4121150" y="3228975"/>
          <p14:tracePt t="44680" x="4125913" y="3228975"/>
          <p14:tracePt t="44681" x="4138613" y="3228975"/>
          <p14:tracePt t="44682" x="4156075" y="3228975"/>
          <p14:tracePt t="44684" x="4162425" y="3228975"/>
          <p14:tracePt t="44685" x="4173538" y="3228975"/>
          <p14:tracePt t="44686" x="4186238" y="3228975"/>
          <p14:tracePt t="44687" x="4192588" y="3228975"/>
          <p14:tracePt t="44688" x="4198938" y="3228975"/>
          <p14:tracePt t="44689" x="4203700" y="3228975"/>
          <p14:tracePt t="44690" x="4210050" y="3228975"/>
          <p14:tracePt t="44691" x="4216400" y="3228975"/>
          <p14:tracePt t="44692" x="4222750" y="3228975"/>
          <p14:tracePt t="44693" x="4227513" y="3228975"/>
          <p14:tracePt t="44694" x="4233863" y="3228975"/>
          <p14:tracePt t="44696" x="4246563" y="3228975"/>
          <p14:tracePt t="44698" x="4251325" y="3228975"/>
          <p14:tracePt t="44699" x="4257675" y="3228975"/>
          <p14:tracePt t="44701" x="4264025" y="3228975"/>
          <p14:tracePt t="44702" x="4270375" y="3228975"/>
          <p14:tracePt t="44704" x="4276725" y="3228975"/>
          <p14:tracePt t="44706" x="4281488" y="3224213"/>
          <p14:tracePt t="44708" x="4287838" y="3224213"/>
          <p14:tracePt t="44709" x="4294188" y="3224213"/>
          <p14:tracePt t="44711" x="4300538" y="3224213"/>
          <p14:tracePt t="44713" x="4305300" y="3224213"/>
          <p14:tracePt t="44714" x="4305300" y="3217863"/>
          <p14:tracePt t="44715" x="4311650" y="3217863"/>
          <p14:tracePt t="44716" x="4318000" y="3217863"/>
          <p14:tracePt t="44718" x="4324350" y="3211513"/>
          <p14:tracePt t="44720" x="4329113" y="3211513"/>
          <p14:tracePt t="44721" x="4335463" y="3211513"/>
          <p14:tracePt t="44723" x="4341813" y="3205163"/>
          <p14:tracePt t="44724" x="4348163" y="3205163"/>
          <p14:tracePt t="44726" x="4352925" y="3205163"/>
          <p14:tracePt t="44727" x="4359275" y="3205163"/>
          <p14:tracePt t="44729" x="4365625" y="3200400"/>
          <p14:tracePt t="44730" x="4371975" y="3200400"/>
          <p14:tracePt t="44731" x="4371975" y="3194050"/>
          <p14:tracePt t="44732" x="4378325" y="3194050"/>
          <p14:tracePt t="44733" x="4383088" y="3194050"/>
          <p14:tracePt t="44734" x="4389438" y="3194050"/>
          <p14:tracePt t="44735" x="4395788" y="3194050"/>
          <p14:tracePt t="44736" x="4402138" y="3187700"/>
          <p14:tracePt t="44737" x="4406900" y="3187700"/>
          <p14:tracePt t="44739" x="4419600" y="3187700"/>
          <p14:tracePt t="44741" x="4425950" y="3181350"/>
          <p14:tracePt t="44742" x="4437063" y="3181350"/>
          <p14:tracePt t="44744" x="4443413" y="3181350"/>
          <p14:tracePt t="44745" x="4456113" y="3176588"/>
          <p14:tracePt t="44747" x="4467225" y="3170238"/>
          <p14:tracePt t="44748" x="4473575" y="3170238"/>
          <p14:tracePt t="44749" x="4479925" y="3170238"/>
          <p14:tracePt t="44750" x="4491038" y="3170238"/>
          <p14:tracePt t="44751" x="4497388" y="3170238"/>
          <p14:tracePt t="44752" x="4497388" y="3163888"/>
          <p14:tracePt t="44753" x="4508500" y="3163888"/>
          <p14:tracePt t="44754" x="4514850" y="3157538"/>
          <p14:tracePt t="44756" x="4533900" y="3157538"/>
          <p14:tracePt t="44757" x="4538663" y="3157538"/>
          <p14:tracePt t="44758" x="4545013" y="3157538"/>
          <p14:tracePt t="44759" x="4551363" y="3157538"/>
          <p14:tracePt t="44760" x="4557713" y="3151188"/>
          <p14:tracePt t="44762" x="4575175" y="3146425"/>
          <p14:tracePt t="44763" x="4581525" y="3146425"/>
          <p14:tracePt t="44764" x="4586288" y="3146425"/>
          <p14:tracePt t="44765" x="4592638" y="3146425"/>
          <p14:tracePt t="44766" x="4598988" y="3146425"/>
          <p14:tracePt t="44767" x="4605338" y="3140075"/>
          <p14:tracePt t="44768" x="4610100" y="3140075"/>
          <p14:tracePt t="44769" x="4616450" y="3140075"/>
          <p14:tracePt t="44770" x="4622800" y="3140075"/>
          <p14:tracePt t="44771" x="4629150" y="3140075"/>
          <p14:tracePt t="44772" x="4635500" y="3133725"/>
          <p14:tracePt t="44774" x="4640263" y="3127375"/>
          <p14:tracePt t="44775" x="4652963" y="3127375"/>
          <p14:tracePt t="44777" x="4659313" y="3127375"/>
          <p14:tracePt t="44778" x="4659313" y="3122613"/>
          <p14:tracePt t="44779" x="4664075" y="3122613"/>
          <p14:tracePt t="44781" x="4676775" y="3116263"/>
          <p14:tracePt t="44783" x="4683125" y="3109913"/>
          <p14:tracePt t="44785" x="4687888" y="3109913"/>
          <p14:tracePt t="44786" x="4694238" y="3103563"/>
          <p14:tracePt t="44789" x="4700588" y="3098800"/>
          <p14:tracePt t="44791" x="4706938" y="3092450"/>
          <p14:tracePt t="44793" x="4713288" y="3086100"/>
          <p14:tracePt t="44794" x="4718050" y="3086100"/>
          <p14:tracePt t="44795" x="4718050" y="3079750"/>
          <p14:tracePt t="44796" x="4724400" y="3079750"/>
          <p14:tracePt t="44797" x="4724400" y="3073400"/>
          <p14:tracePt t="44798" x="4730750" y="3073400"/>
          <p14:tracePt t="44799" x="4730750" y="3062288"/>
          <p14:tracePt t="44800" x="4737100" y="3062288"/>
          <p14:tracePt t="44801" x="4741863" y="3055938"/>
          <p14:tracePt t="44803" x="4748213" y="3049588"/>
          <p14:tracePt t="44806" x="4754563" y="3038475"/>
          <p14:tracePt t="44807" x="4760913" y="3032125"/>
          <p14:tracePt t="44809" x="4772025" y="3021013"/>
          <p14:tracePt t="44811" x="4778375" y="3008313"/>
          <p14:tracePt t="44812" x="4784725" y="3008313"/>
          <p14:tracePt t="44813" x="4784725" y="3001963"/>
          <p14:tracePt t="44814" x="4791075" y="3001963"/>
          <p14:tracePt t="44815" x="4791075" y="2995613"/>
          <p14:tracePt t="44816" x="4802188" y="2990850"/>
          <p14:tracePt t="44817" x="4802188" y="2984500"/>
          <p14:tracePt t="44818" x="4808538" y="2984500"/>
          <p14:tracePt t="44819" x="4814888" y="2971800"/>
          <p14:tracePt t="44820" x="4819650" y="2971800"/>
          <p14:tracePt t="44821" x="4819650" y="2967038"/>
          <p14:tracePt t="44823" x="4838700" y="2954338"/>
          <p14:tracePt t="44825" x="4843463" y="2943225"/>
          <p14:tracePt t="44826" x="4843463" y="2936875"/>
          <p14:tracePt t="44828" x="4856163" y="2930525"/>
          <p14:tracePt t="44829" x="4856163" y="2924175"/>
          <p14:tracePt t="44830" x="4862513" y="2919413"/>
          <p14:tracePt t="44831" x="4862513" y="2913063"/>
          <p14:tracePt t="44832" x="4867275" y="2906713"/>
          <p14:tracePt t="44834" x="4873625" y="2900363"/>
          <p14:tracePt t="44835" x="4873625" y="2894013"/>
          <p14:tracePt t="44836" x="4879975" y="2889250"/>
          <p14:tracePt t="44838" x="4886325" y="2876550"/>
          <p14:tracePt t="44840" x="4892675" y="2870200"/>
          <p14:tracePt t="44841" x="4892675" y="2865438"/>
          <p14:tracePt t="44842" x="4892675" y="2859088"/>
          <p14:tracePt t="44843" x="4897438" y="2852738"/>
          <p14:tracePt t="44844" x="4897438" y="2846388"/>
          <p14:tracePt t="44845" x="4903788" y="2841625"/>
          <p14:tracePt t="44846" x="4910138" y="2841625"/>
          <p14:tracePt t="44847" x="4910138" y="2828925"/>
          <p14:tracePt t="44849" x="4916488" y="2822575"/>
          <p14:tracePt t="44850" x="4916488" y="2816225"/>
          <p14:tracePt t="44851" x="4916488" y="2811463"/>
          <p14:tracePt t="44852" x="4921250" y="2805113"/>
          <p14:tracePt t="44853" x="4927600" y="2805113"/>
          <p14:tracePt t="44854" x="4927600" y="2792413"/>
          <p14:tracePt t="44856" x="4927600" y="2787650"/>
          <p14:tracePt t="44857" x="4933950" y="2781300"/>
          <p14:tracePt t="44858" x="4933950" y="2774950"/>
          <p14:tracePt t="44859" x="4933950" y="2768600"/>
          <p14:tracePt t="44861" x="4933950" y="2763838"/>
          <p14:tracePt t="44862" x="4940300" y="2751138"/>
          <p14:tracePt t="44864" x="4940300" y="2744788"/>
          <p14:tracePt t="44865" x="4945063" y="2738438"/>
          <p14:tracePt t="44866" x="4945063" y="2733675"/>
          <p14:tracePt t="44868" x="4945063" y="2727325"/>
          <p14:tracePt t="44870" x="4945063" y="2714625"/>
          <p14:tracePt t="44872" x="4945063" y="2709863"/>
          <p14:tracePt t="44874" x="4945063" y="2703513"/>
          <p14:tracePt t="44875" x="4945063" y="2697163"/>
          <p14:tracePt t="44877" x="4945063" y="2690813"/>
          <p14:tracePt t="44878" x="4945063" y="2686050"/>
          <p14:tracePt t="44880" x="4945063" y="2679700"/>
          <p14:tracePt t="44891" x="4951413" y="2643188"/>
          <p14:tracePt t="44892" x="4951413" y="2636838"/>
          <p14:tracePt t="44894" x="4951413" y="2632075"/>
          <p14:tracePt t="44896" x="4951413" y="2625725"/>
          <p14:tracePt t="44898" x="4951413" y="2619375"/>
          <p14:tracePt t="44900" x="4951413" y="2613025"/>
          <p14:tracePt t="44903" x="4951413" y="2608263"/>
          <p14:tracePt t="44904" x="4951413" y="2601913"/>
          <p14:tracePt t="44907" x="4951413" y="2595563"/>
          <p14:tracePt t="44910" x="4951413" y="2589213"/>
          <p14:tracePt t="44913" x="4951413" y="2584450"/>
          <p14:tracePt t="44914" x="4957763" y="2584450"/>
          <p14:tracePt t="44915" x="4957763" y="2578100"/>
          <p14:tracePt t="44917" x="4957763" y="2571750"/>
          <p14:tracePt t="44920" x="4957763" y="2565400"/>
          <p14:tracePt t="44923" x="4957763" y="2559050"/>
          <p14:tracePt t="44925" x="4964113" y="2559050"/>
          <p14:tracePt t="44926" x="4964113" y="2554288"/>
          <p14:tracePt t="44928" x="4964113" y="2547938"/>
          <p14:tracePt t="44929" x="4970463" y="2547938"/>
          <p14:tracePt t="44931" x="4970463" y="2541588"/>
          <p14:tracePt t="44933" x="4970463" y="2535238"/>
          <p14:tracePt t="44936" x="4970463" y="2530475"/>
          <p14:tracePt t="44937" x="4975225" y="2530475"/>
          <p14:tracePt t="44938" x="4975225" y="2524125"/>
          <p14:tracePt t="44941" x="4975225" y="2517775"/>
          <p14:tracePt t="44945" x="4975225" y="2511425"/>
          <p14:tracePt t="44950" x="4975225" y="2506663"/>
          <p14:tracePt t="44951" x="4975225" y="2500313"/>
          <p14:tracePt t="44955" x="4975225" y="2493963"/>
          <p14:tracePt t="44959" x="4975225" y="2487613"/>
          <p14:tracePt t="44962" x="4975225" y="2481263"/>
          <p14:tracePt t="44963" x="4970463" y="2476500"/>
          <p14:tracePt t="44965" x="4964113" y="2476500"/>
          <p14:tracePt t="44967" x="4964113" y="2470150"/>
          <p14:tracePt t="44968" x="4957763" y="2470150"/>
          <p14:tracePt t="44970" x="4951413" y="2463800"/>
          <p14:tracePt t="44973" x="4945063" y="2463800"/>
          <p14:tracePt t="44974" x="4940300" y="2463800"/>
          <p14:tracePt t="44975" x="4940300" y="2457450"/>
          <p14:tracePt t="44976" x="4933950" y="2457450"/>
          <p14:tracePt t="44977" x="4933950" y="2452688"/>
          <p14:tracePt t="44978" x="4927600" y="2452688"/>
          <p14:tracePt t="44981" x="4921250" y="2452688"/>
          <p14:tracePt t="44982" x="4916488" y="2452688"/>
          <p14:tracePt t="44983" x="4916488" y="2446338"/>
          <p14:tracePt t="44984" x="4910138" y="2446338"/>
          <p14:tracePt t="44986" x="4903788" y="2446338"/>
          <p14:tracePt t="44988" x="4897438" y="2446338"/>
          <p14:tracePt t="44991" x="4892675" y="2446338"/>
          <p14:tracePt t="44992" x="4886325" y="2446338"/>
          <p14:tracePt t="44995" x="4879975" y="2446338"/>
          <p14:tracePt t="44998" x="4873625" y="2446338"/>
          <p14:tracePt t="44999" x="4873625" y="2439988"/>
          <p14:tracePt t="45002" x="4867275" y="2439988"/>
          <p14:tracePt t="45006" x="4862513" y="2439988"/>
          <p14:tracePt t="45040" x="4862513" y="2433638"/>
          <p14:tracePt t="45043" x="4856163" y="2428875"/>
          <p14:tracePt t="45049" x="4856163" y="2422525"/>
          <p14:tracePt t="45050" x="4849813" y="2422525"/>
          <p14:tracePt t="45053" x="4849813" y="2416175"/>
          <p14:tracePt t="45054" x="4843463" y="2416175"/>
          <p14:tracePt t="45056" x="4838700" y="2416175"/>
          <p14:tracePt t="45057" x="4838700" y="2409825"/>
          <p14:tracePt t="45060" x="4832350" y="2405063"/>
          <p14:tracePt t="45063" x="4826000" y="2405063"/>
          <p14:tracePt t="45066" x="4819650" y="2398713"/>
          <p14:tracePt t="45068" x="4814888" y="2398713"/>
          <p14:tracePt t="45071" x="4808538" y="2392363"/>
          <p14:tracePt t="45075" x="4802188" y="2392363"/>
          <p14:tracePt t="45077" x="4802188" y="2386013"/>
          <p14:tracePt t="45079" x="4795838" y="2386013"/>
          <p14:tracePt t="45080" x="4795838" y="2379663"/>
          <p14:tracePt t="45081" x="4791075" y="2379663"/>
          <p14:tracePt t="45086" x="4784725" y="2379663"/>
          <p14:tracePt t="45091" x="4784725" y="2374900"/>
          <p14:tracePt t="45092" x="4778375" y="2374900"/>
          <p14:tracePt t="45097" x="4772025" y="2374900"/>
          <p14:tracePt t="45102" x="4765675" y="2374900"/>
          <p14:tracePt t="45109" x="4765675" y="2368550"/>
          <p14:tracePt t="45151" x="4760913" y="2368550"/>
          <p14:tracePt t="45163" x="4754563" y="2368550"/>
          <p14:tracePt t="45166" x="4754563" y="2362200"/>
          <p14:tracePt t="45168" x="4748213" y="2362200"/>
          <p14:tracePt t="45170" x="4741863" y="2362200"/>
          <p14:tracePt t="45179" x="4737100" y="2355850"/>
          <p14:tracePt t="45184" x="4730750" y="2355850"/>
          <p14:tracePt t="45187" x="4730750" y="2351088"/>
          <p14:tracePt t="45191" x="4718050" y="2351088"/>
          <p14:tracePt t="45200" x="4713288" y="2351088"/>
          <p14:tracePt t="45203" x="4706938" y="2344738"/>
          <p14:tracePt t="45205" x="4700588" y="2344738"/>
          <p14:tracePt t="45211" x="4687888" y="2338388"/>
          <p14:tracePt t="45219" x="4683125" y="2338388"/>
          <p14:tracePt t="45223" x="4683125" y="2332038"/>
          <p14:tracePt t="45228" x="4683125" y="2327275"/>
          <p14:tracePt t="45234" x="4676775" y="2327275"/>
          <p14:tracePt t="45321" x="4676775" y="2320925"/>
          <p14:tracePt t="45327" x="4670425" y="2320925"/>
          <p14:tracePt t="45333" x="4670425" y="2314575"/>
          <p14:tracePt t="45343" x="4670425" y="2308225"/>
          <p14:tracePt t="45357" x="4670425" y="2301875"/>
          <p14:tracePt t="45385" x="4670425" y="2297113"/>
          <p14:tracePt t="45456" x="4676775" y="2297113"/>
          <p14:tracePt t="45463" x="4676775" y="2290763"/>
          <p14:tracePt t="45472" x="4683125" y="2290763"/>
          <p14:tracePt t="45478" x="4683125" y="2284413"/>
          <p14:tracePt t="45490" x="4683125" y="2278063"/>
          <p14:tracePt t="45520" x="4683125" y="2273300"/>
          <p14:tracePt t="45534" x="4687888" y="2266950"/>
          <p14:tracePt t="45566" x="4694238" y="2266950"/>
          <p14:tracePt t="45626" x="4700588" y="2266950"/>
          <p14:tracePt t="45740" x="4706938" y="2266950"/>
          <p14:tracePt t="45829" x="4706938" y="2273300"/>
          <p14:tracePt t="45840" x="4700588" y="2273300"/>
          <p14:tracePt t="45852" x="4676775" y="2284413"/>
          <p14:tracePt t="45864" x="4640263" y="2290763"/>
          <p14:tracePt t="45869" x="4616450" y="2297113"/>
          <p14:tracePt t="45872" x="4605338" y="2297113"/>
          <p14:tracePt t="45874" x="4598988" y="2297113"/>
          <p14:tracePt t="45876" x="4592638" y="2297113"/>
          <p14:tracePt t="45878" x="4586288" y="2297113"/>
          <p14:tracePt t="45881" x="4581525" y="2301875"/>
          <p14:tracePt t="45883" x="4568825" y="2301875"/>
          <p14:tracePt t="45889" x="4557713" y="2308225"/>
          <p14:tracePt t="45892" x="4551363" y="2308225"/>
          <p14:tracePt t="45896" x="4545013" y="2314575"/>
          <p14:tracePt t="45897" x="4538663" y="2314575"/>
          <p14:tracePt t="45901" x="4533900" y="2314575"/>
          <p14:tracePt t="45902" x="4533900" y="2320925"/>
          <p14:tracePt t="45905" x="4527550" y="2320925"/>
          <p14:tracePt t="45909" x="4521200" y="2320925"/>
          <p14:tracePt t="45927" x="4521200" y="2327275"/>
          <p14:tracePt t="45930" x="4527550" y="2327275"/>
          <p14:tracePt t="45935" x="4533900" y="2327275"/>
          <p14:tracePt t="45937" x="4533900" y="2332038"/>
          <p14:tracePt t="45941" x="4538663" y="2332038"/>
          <p14:tracePt t="45945" x="4545013" y="2332038"/>
          <p14:tracePt t="45947" x="4551363" y="2332038"/>
          <p14:tracePt t="45951" x="4557713" y="2332038"/>
          <p14:tracePt t="45954" x="4562475" y="2332038"/>
          <p14:tracePt t="45957" x="4568825" y="2332038"/>
          <p14:tracePt t="45958" x="4575175" y="2332038"/>
          <p14:tracePt t="45960" x="4581525" y="2332038"/>
          <p14:tracePt t="45962" x="4586288" y="2332038"/>
          <p14:tracePt t="45964" x="4592638" y="2332038"/>
          <p14:tracePt t="45965" x="4598988" y="2332038"/>
          <p14:tracePt t="45967" x="4605338" y="2332038"/>
          <p14:tracePt t="45969" x="4610100" y="2338388"/>
          <p14:tracePt t="45971" x="4616450" y="2338388"/>
          <p14:tracePt t="45972" x="4622800" y="2338388"/>
          <p14:tracePt t="45974" x="4629150" y="2338388"/>
          <p14:tracePt t="45975" x="4635500" y="2338388"/>
          <p14:tracePt t="45977" x="4646613" y="2338388"/>
          <p14:tracePt t="45979" x="4652963" y="2338388"/>
          <p14:tracePt t="45981" x="4659313" y="2338388"/>
          <p14:tracePt t="45982" x="4664075" y="2338388"/>
          <p14:tracePt t="45984" x="4670425" y="2344738"/>
          <p14:tracePt t="45986" x="4676775" y="2344738"/>
          <p14:tracePt t="45988" x="4683125" y="2344738"/>
          <p14:tracePt t="45990" x="4687888" y="2344738"/>
          <p14:tracePt t="45997" x="4694238" y="2344738"/>
          <p14:tracePt t="46020" x="4700588" y="2344738"/>
          <p14:tracePt t="46056" x="4700588" y="2338388"/>
          <p14:tracePt t="46068" x="4694238" y="2332038"/>
          <p14:tracePt t="46075" x="4683125" y="2327275"/>
          <p14:tracePt t="46083" x="4676775" y="2320925"/>
          <p14:tracePt t="46091" x="4670425" y="2320925"/>
          <p14:tracePt t="46097" x="4670425" y="2314575"/>
          <p14:tracePt t="46099" x="4664075" y="2314575"/>
          <p14:tracePt t="46103" x="4659313" y="2314575"/>
          <p14:tracePt t="46109" x="4652963" y="2314575"/>
          <p14:tracePt t="46111" x="4652963" y="2308225"/>
          <p14:tracePt t="46117" x="4646613" y="2308225"/>
          <p14:tracePt t="46119" x="4646613" y="2301875"/>
          <p14:tracePt t="46125" x="4640263" y="2301875"/>
          <p14:tracePt t="46128" x="4635500" y="2301875"/>
          <p14:tracePt t="46138" x="4629150" y="2301875"/>
          <p14:tracePt t="46145" x="4622800" y="2301875"/>
          <p14:tracePt t="46155" x="4616450" y="2301875"/>
          <p14:tracePt t="46165" x="4616450" y="2297113"/>
          <p14:tracePt t="46170" x="4610100" y="2297113"/>
          <p14:tracePt t="46217" x="4616450" y="2297113"/>
          <p14:tracePt t="46222" x="4622800" y="2297113"/>
          <p14:tracePt t="46224" x="4629150" y="2297113"/>
          <p14:tracePt t="46225" x="4635500" y="2290763"/>
          <p14:tracePt t="46227" x="4640263" y="2290763"/>
          <p14:tracePt t="46229" x="4646613" y="2290763"/>
          <p14:tracePt t="46231" x="4652963" y="2290763"/>
          <p14:tracePt t="46233" x="4659313" y="2290763"/>
          <p14:tracePt t="46234" x="4664075" y="2290763"/>
          <p14:tracePt t="46235" x="4670425" y="2290763"/>
          <p14:tracePt t="46236" x="4670425" y="2284413"/>
          <p14:tracePt t="46237" x="4676775" y="2284413"/>
          <p14:tracePt t="46239" x="4683125" y="2284413"/>
          <p14:tracePt t="46241" x="4687888" y="2284413"/>
          <p14:tracePt t="46241" x="4694238" y="2284413"/>
          <p14:tracePt t="46242" x="4694238" y="2278063"/>
          <p14:tracePt t="46243" x="4700588" y="2278063"/>
          <p14:tracePt t="46244" x="4706938" y="2278063"/>
          <p14:tracePt t="46245" x="4713288" y="2278063"/>
          <p14:tracePt t="46247" x="4718050" y="2278063"/>
          <p14:tracePt t="46249" x="4730750" y="2278063"/>
          <p14:tracePt t="46251" x="4737100" y="2278063"/>
          <p14:tracePt t="46253" x="4741863" y="2273300"/>
          <p14:tracePt t="46255" x="4754563" y="2273300"/>
          <p14:tracePt t="46257" x="4760913" y="2273300"/>
          <p14:tracePt t="46259" x="4765675" y="2273300"/>
          <p14:tracePt t="46260" x="4772025" y="2273300"/>
          <p14:tracePt t="46262" x="4778375" y="2273300"/>
          <p14:tracePt t="46263" x="4778375" y="2266950"/>
          <p14:tracePt t="46264" x="4784725" y="2266950"/>
          <p14:tracePt t="46267" x="4791075" y="2266950"/>
          <p14:tracePt t="46268" x="4795838" y="2266950"/>
          <p14:tracePt t="46273" x="4802188" y="2266950"/>
          <p14:tracePt t="46280" x="4808538" y="2266950"/>
          <p14:tracePt t="46282" x="4808538" y="2260600"/>
          <p14:tracePt t="46305" x="4808538" y="2254250"/>
          <p14:tracePt t="46396" x="4808538" y="2260600"/>
          <p14:tracePt t="46401" x="4802188" y="2260600"/>
          <p14:tracePt t="46407" x="4802188" y="2266950"/>
          <p14:tracePt t="46413" x="4795838" y="2266950"/>
          <p14:tracePt t="46418" x="4791075" y="2273300"/>
          <p14:tracePt t="46425" x="4784725" y="2273300"/>
          <p14:tracePt t="46431" x="4778375" y="2284413"/>
          <p14:tracePt t="46438" x="4778375" y="2290763"/>
          <p14:tracePt t="46448" x="4765675" y="2297113"/>
          <p14:tracePt t="46451" x="4765675" y="2301875"/>
          <p14:tracePt t="46455" x="4765675" y="2308225"/>
          <p14:tracePt t="46459" x="4760913" y="2308225"/>
          <p14:tracePt t="46462" x="4760913" y="2314575"/>
          <p14:tracePt t="46468" x="4760913" y="2320925"/>
          <p14:tracePt t="46470" x="4754563" y="2320925"/>
          <p14:tracePt t="46475" x="4754563" y="2327275"/>
          <p14:tracePt t="46479" x="4754563" y="2332038"/>
          <p14:tracePt t="46482" x="4748213" y="2332038"/>
          <p14:tracePt t="46488" x="4748213" y="2338388"/>
          <p14:tracePt t="46506" x="4741863" y="2344738"/>
          <p14:tracePt t="46520" x="4741863" y="2351088"/>
          <p14:tracePt t="46542" x="4741863" y="2355850"/>
          <p14:tracePt t="46570" x="4737100" y="2362200"/>
          <p14:tracePt t="46587" x="4730750" y="2362200"/>
          <p14:tracePt t="46623" x="4724400" y="2362200"/>
          <p14:tracePt t="46632" x="4718050" y="2362200"/>
          <p14:tracePt t="46647" x="4718050" y="2368550"/>
          <p14:tracePt t="46738" x="4724400" y="2368550"/>
          <p14:tracePt t="46746" x="4730750" y="2368550"/>
          <p14:tracePt t="46824" x="4737100" y="2368550"/>
          <p14:tracePt t="46845" x="4741863" y="2368550"/>
          <p14:tracePt t="46860" x="4748213" y="2368550"/>
          <p14:tracePt t="46953" x="4748213" y="2362200"/>
          <p14:tracePt t="46970" x="4741863" y="2362200"/>
          <p14:tracePt t="46990" x="4741863" y="2355850"/>
          <p14:tracePt t="47004" x="4741863" y="2351088"/>
          <p14:tracePt t="47010" x="4737100" y="2351088"/>
          <p14:tracePt t="47020" x="4730750" y="2351088"/>
          <p14:tracePt t="47030" x="4730750" y="2344738"/>
          <p14:tracePt t="47052" x="4724400" y="2344738"/>
          <p14:tracePt t="47059" x="4718050" y="2344738"/>
          <p14:tracePt t="47068" x="4713288" y="2344738"/>
          <p14:tracePt t="47167" x="4713288" y="2338388"/>
          <p14:tracePt t="47180" x="4706938" y="2332038"/>
          <p14:tracePt t="47211" x="4700588" y="2332038"/>
          <p14:tracePt t="47303" x="4700588" y="2327275"/>
          <p14:tracePt t="47339" x="4700588" y="2320925"/>
          <p14:tracePt t="47395" x="4694238" y="2320925"/>
          <p14:tracePt t="47425" x="4694238" y="2314575"/>
          <p14:tracePt t="47435" x="4687888" y="2314575"/>
          <p14:tracePt t="47440" x="4687888" y="2308225"/>
          <p14:tracePt t="47444" x="4683125" y="2301875"/>
          <p14:tracePt t="47451" x="4676775" y="2297113"/>
          <p14:tracePt t="47455" x="4670425" y="2297113"/>
          <p14:tracePt t="47460" x="4670425" y="2290763"/>
          <p14:tracePt t="47465" x="4664075" y="2290763"/>
          <p14:tracePt t="47468" x="4664075" y="2284413"/>
          <p14:tracePt t="47471" x="4659313" y="2284413"/>
          <p14:tracePt t="47474" x="4659313" y="2278063"/>
          <p14:tracePt t="47477" x="4652963" y="2278063"/>
          <p14:tracePt t="47483" x="4646613" y="2278063"/>
          <p14:tracePt t="47490" x="4640263" y="2278063"/>
          <p14:tracePt t="47513" x="4640263" y="2273300"/>
          <p14:tracePt t="47572" x="4635500" y="2273300"/>
          <p14:tracePt t="47573" x="4635500" y="2266950"/>
          <p14:tracePt t="47740" x="4640263" y="2266950"/>
          <p14:tracePt t="47767" x="4640263" y="2273300"/>
          <p14:tracePt t="47776" x="4640263" y="2284413"/>
          <p14:tracePt t="47786" x="4640263" y="2290763"/>
          <p14:tracePt t="47793" x="4640263" y="2297113"/>
          <p14:tracePt t="47801" x="4640263" y="2301875"/>
          <p14:tracePt t="47955" x="4640263" y="2308225"/>
          <p14:tracePt t="47991" x="4640263" y="2314575"/>
          <p14:tracePt t="48037" x="4646613" y="2314575"/>
          <p14:tracePt t="48047" x="4652963" y="2314575"/>
          <p14:tracePt t="48197" x="4659313" y="2314575"/>
          <p14:tracePt t="48239" x="4664075" y="2314575"/>
          <p14:tracePt t="48395" x="4664075" y="2308225"/>
          <p14:tracePt t="48403" x="4664075" y="2301875"/>
          <p14:tracePt t="48501" x="4664075" y="2297113"/>
          <p14:tracePt t="48517" x="4664075" y="2290763"/>
          <p14:tracePt t="48544" x="4664075" y="2284413"/>
          <p14:tracePt t="48549" x="4670425" y="2284413"/>
          <p14:tracePt t="48561" x="4676775" y="2284413"/>
          <p14:tracePt t="48580" x="4683125" y="2284413"/>
          <p14:tracePt t="48681" x="4683125" y="2290763"/>
          <p14:tracePt t="48687" x="4687888" y="2290763"/>
          <p14:tracePt t="48713" x="4694238" y="2290763"/>
          <p14:tracePt t="48740" x="4700588" y="2290763"/>
          <p14:tracePt t="48843" x="4700588" y="2297113"/>
          <p14:tracePt t="48862" x="4700588" y="2301875"/>
          <p14:tracePt t="48878" x="4694238" y="2301875"/>
          <p14:tracePt t="48905" x="4687888" y="2301875"/>
          <p14:tracePt t="48927" x="4683125" y="2301875"/>
          <p14:tracePt t="48936" x="4676775" y="2301875"/>
          <p14:tracePt t="48948" x="4670425" y="2301875"/>
          <p14:tracePt t="48952" x="4670425" y="2297113"/>
          <p14:tracePt t="48959" x="4664075" y="2297113"/>
          <p14:tracePt t="48977" x="4659313" y="2297113"/>
          <p14:tracePt t="48996" x="4652963" y="2297113"/>
          <p14:tracePt t="49042" x="4646613" y="2297113"/>
          <p14:tracePt t="49182" x="4640263" y="2290763"/>
          <p14:tracePt t="49876" x="4640263" y="2297113"/>
          <p14:tracePt t="49887" x="4646613" y="2308225"/>
          <p14:tracePt t="49895" x="4646613" y="2314575"/>
          <p14:tracePt t="49899" x="4646613" y="2320925"/>
          <p14:tracePt t="49903" x="4646613" y="2327275"/>
          <p14:tracePt t="49907" x="4646613" y="2332038"/>
          <p14:tracePt t="49915" x="4646613" y="2338388"/>
          <p14:tracePt t="49926" x="4646613" y="2344738"/>
          <p14:tracePt t="49937" x="4646613" y="2351088"/>
          <p14:tracePt t="49946" x="4646613" y="2355850"/>
          <p14:tracePt t="49969" x="4646613" y="2362200"/>
          <p14:tracePt t="50045" x="4652963" y="2355850"/>
          <p14:tracePt t="50053" x="4652963" y="2344738"/>
          <p14:tracePt t="50061" x="4659313" y="2338388"/>
          <p14:tracePt t="50066" x="4659313" y="2327275"/>
          <p14:tracePt t="50067" x="4659313" y="2320925"/>
          <p14:tracePt t="50072" x="4659313" y="2314575"/>
          <p14:tracePt t="50075" x="4659313" y="2308225"/>
          <p14:tracePt t="50077" x="4659313" y="2301875"/>
          <p14:tracePt t="50082" x="4659313" y="2297113"/>
          <p14:tracePt t="50085" x="4659313" y="2290763"/>
          <p14:tracePt t="50088" x="4659313" y="2284413"/>
          <p14:tracePt t="50090" x="4659313" y="2278063"/>
          <p14:tracePt t="50094" x="4659313" y="2273300"/>
          <p14:tracePt t="50098" x="4659313" y="2266950"/>
          <p14:tracePt t="50106" x="4659313" y="2260600"/>
          <p14:tracePt t="50110" x="4659313" y="2254250"/>
          <p14:tracePt t="50235" x="4659313" y="2260600"/>
          <p14:tracePt t="50264" x="4659313" y="2266950"/>
          <p14:tracePt t="50288" x="4659313" y="2273300"/>
          <p14:tracePt t="50303" x="4659313" y="2278063"/>
          <p14:tracePt t="50646" x="4659313" y="2284413"/>
          <p14:tracePt t="50785" x="4659313" y="2290763"/>
          <p14:tracePt t="50795" x="4664075" y="2297113"/>
          <p14:tracePt t="50808" x="4670425" y="2301875"/>
          <p14:tracePt t="50816" x="4670425" y="2308225"/>
          <p14:tracePt t="50823" x="4670425" y="2314575"/>
          <p14:tracePt t="50850" x="4670425" y="2320925"/>
          <p14:tracePt t="50854" x="4676775" y="2320925"/>
          <p14:tracePt t="50884" x="4683125" y="2320925"/>
          <p14:tracePt t="51750" x="4676775" y="2320925"/>
          <p14:tracePt t="52029" x="4670425" y="2320925"/>
          <p14:tracePt t="52042" x="4664075" y="2320925"/>
          <p14:tracePt t="52075" x="4659313" y="2320925"/>
          <p14:tracePt t="52084" x="4652963" y="2320925"/>
          <p14:tracePt t="52088" x="4646613" y="2320925"/>
          <p14:tracePt t="52100" x="4646613" y="2327275"/>
          <p14:tracePt t="52104" x="4640263" y="2327275"/>
          <p14:tracePt t="52115" x="4635500" y="2327275"/>
          <p14:tracePt t="53298" x="4640263" y="2327275"/>
          <p14:tracePt t="53307" x="4646613" y="2327275"/>
          <p14:tracePt t="53386" x="4652963" y="2327275"/>
          <p14:tracePt t="53394" x="4659313" y="2327275"/>
          <p14:tracePt t="53626" x="4659313" y="2320925"/>
          <p14:tracePt t="53632" x="4659313" y="2314575"/>
          <p14:tracePt t="53636" x="4659313" y="2308225"/>
          <p14:tracePt t="53642" x="4659313" y="2297113"/>
          <p14:tracePt t="53647" x="4659313" y="2290763"/>
          <p14:tracePt t="53651" x="4664075" y="2284413"/>
          <p14:tracePt t="53656" x="4664075" y="2278063"/>
          <p14:tracePt t="53663" x="4664075" y="2266950"/>
          <p14:tracePt t="53669" x="4664075" y="2260600"/>
          <p14:tracePt t="53673" x="4664075" y="2254250"/>
          <p14:tracePt t="53677" x="4664075" y="2249488"/>
          <p14:tracePt t="53683" x="4664075" y="2243138"/>
          <p14:tracePt t="53691" x="4664075" y="2236788"/>
          <p14:tracePt t="53694" x="4664075" y="2230438"/>
          <p14:tracePt t="53707" x="4664075" y="2224088"/>
          <p14:tracePt t="53715" x="4664075" y="2219325"/>
          <p14:tracePt t="53723" x="4664075" y="2212975"/>
          <p14:tracePt t="53726" x="4664075" y="2206625"/>
          <p14:tracePt t="53737" x="4664075" y="2200275"/>
          <p14:tracePt t="53742" x="4659313" y="2200275"/>
          <p14:tracePt t="53748" x="4659313" y="2195513"/>
          <p14:tracePt t="53759" x="4659313" y="2189163"/>
          <p14:tracePt t="53765" x="4659313" y="2182813"/>
          <p14:tracePt t="53772" x="4659313" y="2176463"/>
          <p14:tracePt t="53778" x="4659313" y="2171700"/>
          <p14:tracePt t="53805" x="4659313" y="2165350"/>
          <p14:tracePt t="53877" x="4664075" y="2165350"/>
          <p14:tracePt t="53886" x="4670425" y="2159000"/>
          <p14:tracePt t="53904" x="4676775" y="2152650"/>
          <p14:tracePt t="53910" x="4683125" y="2152650"/>
          <p14:tracePt t="53917" x="4683125" y="2147888"/>
          <p14:tracePt t="53920" x="4687888" y="2147888"/>
          <p14:tracePt t="53952" x="4694238" y="2147888"/>
          <p14:tracePt t="53955" x="4694238" y="2141538"/>
          <p14:tracePt t="53958" x="4700588" y="2141538"/>
          <p14:tracePt t="53985" x="4700588" y="2135188"/>
          <p14:tracePt t="53993" x="4706938" y="2135188"/>
          <p14:tracePt t="53996" x="4706938" y="2128838"/>
          <p14:tracePt t="54005" x="4713288" y="2128838"/>
          <p14:tracePt t="54026" x="4718050" y="2122488"/>
          <p14:tracePt t="54030" x="4724400" y="2122488"/>
          <p14:tracePt t="54034" x="4724400" y="2117725"/>
          <p14:tracePt t="54038" x="4730750" y="2117725"/>
          <p14:tracePt t="54043" x="4730750" y="2111375"/>
          <p14:tracePt t="54045" x="4730750" y="2105025"/>
          <p14:tracePt t="54048" x="4737100" y="2105025"/>
          <p14:tracePt t="54053" x="4737100" y="2098675"/>
          <p14:tracePt t="54066" x="4737100" y="2093913"/>
          <p14:tracePt t="54078" x="4737100" y="2087563"/>
          <p14:tracePt t="54082" x="4737100" y="2081213"/>
          <p14:tracePt t="54087" x="4730750" y="2081213"/>
          <p14:tracePt t="54092" x="4724400" y="2081213"/>
          <p14:tracePt t="54094" x="4718050" y="2074863"/>
          <p14:tracePt t="54098" x="4713288" y="2074863"/>
          <p14:tracePt t="54101" x="4706938" y="2074863"/>
          <p14:tracePt t="54105" x="4700588" y="2070100"/>
          <p14:tracePt t="54107" x="4694238" y="2070100"/>
          <p14:tracePt t="54111" x="4687888" y="2070100"/>
          <p14:tracePt t="54116" x="4683125" y="2070100"/>
          <p14:tracePt t="54122" x="4676775" y="2070100"/>
          <p14:tracePt t="54125" x="4670425" y="2070100"/>
          <p14:tracePt t="54132" x="4670425" y="2063750"/>
          <p14:tracePt t="54198" x="4664075" y="2057400"/>
          <p14:tracePt t="54212" x="4659313" y="2057400"/>
          <p14:tracePt t="54217" x="4659313" y="2051050"/>
          <p14:tracePt t="54260" x="4659313" y="2044700"/>
          <p14:tracePt t="54300" x="4664075" y="2044700"/>
          <p14:tracePt t="54313" x="4670425" y="2044700"/>
          <p14:tracePt t="54319" x="4676775" y="2044700"/>
          <p14:tracePt t="54370" x="4683125" y="2044700"/>
          <p14:tracePt t="54383" x="4687888" y="2044700"/>
          <p14:tracePt t="54450" x="4694238" y="2044700"/>
          <p14:tracePt t="54459" x="4700588" y="2044700"/>
          <p14:tracePt t="54472" x="4700588" y="2051050"/>
          <p14:tracePt t="54486" x="4700588" y="2057400"/>
          <p14:tracePt t="54503" x="4700588" y="2063750"/>
          <p14:tracePt t="54607" x="4700588" y="2070100"/>
          <p14:tracePt t="54641" x="4706938" y="2070100"/>
          <p14:tracePt t="54879" x="4713288" y="2070100"/>
          <p14:tracePt t="55530" x="4718050" y="2070100"/>
          <p14:tracePt t="55537" x="4730750" y="2070100"/>
          <p14:tracePt t="55545" x="4741863" y="2070100"/>
          <p14:tracePt t="55549" x="4748213" y="2070100"/>
          <p14:tracePt t="55554" x="4754563" y="2070100"/>
          <p14:tracePt t="55558" x="4760913" y="2070100"/>
          <p14:tracePt t="55567" x="4765675" y="2070100"/>
          <p14:tracePt t="55569" x="4772025" y="2070100"/>
          <p14:tracePt t="55577" x="4772025" y="2063750"/>
          <p14:tracePt t="55586" x="4778375" y="2057400"/>
          <p14:tracePt t="55599" x="4778375" y="2051050"/>
          <p14:tracePt t="55605" x="4778375" y="2044700"/>
          <p14:tracePt t="55617" x="4772025" y="2044700"/>
          <p14:tracePt t="55626" x="4765675" y="2044700"/>
          <p14:tracePt t="55692" x="4760913" y="2044700"/>
          <p14:tracePt t="55700" x="4754563" y="2044700"/>
          <p14:tracePt t="55711" x="4748213" y="2044700"/>
          <p14:tracePt t="55720" x="4741863" y="2051050"/>
          <p14:tracePt t="55726" x="4737100" y="2057400"/>
          <p14:tracePt t="55731" x="4737100" y="2063750"/>
          <p14:tracePt t="55742" x="4737100" y="2070100"/>
          <p14:tracePt t="55746" x="4730750" y="2070100"/>
          <p14:tracePt t="55753" x="4730750" y="2074863"/>
          <p14:tracePt t="55765" x="4724400" y="2074863"/>
          <p14:tracePt t="55768" x="4724400" y="2081213"/>
          <p14:tracePt t="55774" x="4724400" y="2087563"/>
          <p14:tracePt t="55795" x="4724400" y="2093913"/>
          <p14:tracePt t="55808" x="4730750" y="2098675"/>
          <p14:tracePt t="55824" x="4730750" y="2105025"/>
          <p14:tracePt t="55830" x="4737100" y="2111375"/>
          <p14:tracePt t="55838" x="4741863" y="2111375"/>
          <p14:tracePt t="55848" x="4748213" y="2117725"/>
          <p14:tracePt t="55858" x="4754563" y="2117725"/>
          <p14:tracePt t="55867" x="4754563" y="2122488"/>
          <p14:tracePt t="55876" x="4760913" y="2122488"/>
          <p14:tracePt t="55880" x="4760913" y="2128838"/>
          <p14:tracePt t="55891" x="4772025" y="2135188"/>
          <p14:tracePt t="55901" x="4778375" y="2141538"/>
          <p14:tracePt t="55915" x="4784725" y="2147888"/>
          <p14:tracePt t="55925" x="4791075" y="2152650"/>
          <p14:tracePt t="55928" x="4791075" y="2159000"/>
          <p14:tracePt t="55932" x="4795838" y="2159000"/>
          <p14:tracePt t="55940" x="4795838" y="2165350"/>
          <p14:tracePt t="55944" x="4802188" y="2165350"/>
          <p14:tracePt t="55951" x="4802188" y="2171700"/>
          <p14:tracePt t="55960" x="4802188" y="2176463"/>
          <p14:tracePt t="55967" x="4808538" y="2176463"/>
          <p14:tracePt t="55975" x="4808538" y="2182813"/>
          <p14:tracePt t="55979" x="4814888" y="2182813"/>
          <p14:tracePt t="55982" x="4814888" y="2189163"/>
          <p14:tracePt t="55991" x="4814888" y="2195513"/>
          <p14:tracePt t="56001" x="4814888" y="2200275"/>
          <p14:tracePt t="56010" x="4814888" y="2206625"/>
          <p14:tracePt t="56015" x="4814888" y="2212975"/>
          <p14:tracePt t="56022" x="4814888" y="2219325"/>
          <p14:tracePt t="56025" x="4819650" y="2219325"/>
          <p14:tracePt t="56029" x="4819650" y="2224088"/>
          <p14:tracePt t="56037" x="4826000" y="2230438"/>
          <p14:tracePt t="56043" x="4826000" y="2243138"/>
          <p14:tracePt t="56050" x="4826000" y="2249488"/>
          <p14:tracePt t="56055" x="4826000" y="2260600"/>
          <p14:tracePt t="56059" x="4826000" y="2266950"/>
          <p14:tracePt t="56064" x="4826000" y="2273300"/>
          <p14:tracePt t="56070" x="4826000" y="2278063"/>
          <p14:tracePt t="56072" x="4826000" y="2284413"/>
          <p14:tracePt t="56080" x="4826000" y="2290763"/>
          <p14:tracePt t="56086" x="4826000" y="2297113"/>
          <p14:tracePt t="56087" x="4832350" y="2297113"/>
          <p14:tracePt t="56094" x="4832350" y="2301875"/>
          <p14:tracePt t="56098" x="4832350" y="2308225"/>
          <p14:tracePt t="56106" x="4832350" y="2314575"/>
          <p14:tracePt t="56115" x="4832350" y="2320925"/>
          <p14:tracePt t="56126" x="4838700" y="2327275"/>
          <p14:tracePt t="56128" x="4838700" y="2332038"/>
          <p14:tracePt t="56134" x="4843463" y="2332038"/>
          <p14:tracePt t="56138" x="4843463" y="2338388"/>
          <p14:tracePt t="56144" x="4849813" y="2344738"/>
          <p14:tracePt t="56150" x="4849813" y="2351088"/>
          <p14:tracePt t="56152" x="4849813" y="2355850"/>
          <p14:tracePt t="56159" x="4856163" y="2362200"/>
          <p14:tracePt t="56162" x="4856163" y="2368550"/>
          <p14:tracePt t="56167" x="4862513" y="2374900"/>
          <p14:tracePt t="56173" x="4862513" y="2386013"/>
          <p14:tracePt t="56178" x="4862513" y="2392363"/>
          <p14:tracePt t="56183" x="4862513" y="2398713"/>
          <p14:tracePt t="56187" x="4862513" y="2405063"/>
          <p14:tracePt t="56189" x="4862513" y="2409825"/>
          <p14:tracePt t="56191" x="4867275" y="2409825"/>
          <p14:tracePt t="56193" x="4867275" y="2416175"/>
          <p14:tracePt t="56198" x="4867275" y="2422525"/>
          <p14:tracePt t="56204" x="4867275" y="2428875"/>
          <p14:tracePt t="56208" x="4873625" y="2433638"/>
          <p14:tracePt t="56220" x="4879975" y="2439988"/>
          <p14:tracePt t="56234" x="4879975" y="2446338"/>
          <p14:tracePt t="56263" x="4879975" y="2452688"/>
          <p14:tracePt t="56281" x="4886325" y="2452688"/>
          <p14:tracePt t="56363" x="4879975" y="2452688"/>
          <p14:tracePt t="56547" x="4879975" y="2446338"/>
          <p14:tracePt t="56561" x="4879975" y="2439988"/>
          <p14:tracePt t="56572" x="4879975" y="2433638"/>
          <p14:tracePt t="56578" x="4879975" y="2428875"/>
          <p14:tracePt t="56584" x="4879975" y="2422525"/>
          <p14:tracePt t="56593" x="4879975" y="2416175"/>
          <p14:tracePt t="56600" x="4879975" y="2405063"/>
          <p14:tracePt t="56605" x="4879975" y="2398713"/>
          <p14:tracePt t="56610" x="4879975" y="2392363"/>
          <p14:tracePt t="56615" x="4879975" y="2386013"/>
          <p14:tracePt t="56618" x="4879975" y="2379663"/>
          <p14:tracePt t="56625" x="4879975" y="2374900"/>
          <p14:tracePt t="56629" x="4879975" y="2368550"/>
          <p14:tracePt t="56636" x="4879975" y="2362200"/>
          <p14:tracePt t="56644" x="4879975" y="2355850"/>
          <p14:tracePt t="56648" x="4879975" y="2351088"/>
          <p14:tracePt t="56804" x="4879975" y="2355850"/>
          <p14:tracePt t="56815" x="4879975" y="2362200"/>
          <p14:tracePt t="56820" x="4879975" y="2368550"/>
          <p14:tracePt t="56822" x="4879975" y="2374900"/>
          <p14:tracePt t="56832" x="4879975" y="2386013"/>
          <p14:tracePt t="56837" x="4879975" y="2392363"/>
          <p14:tracePt t="56844" x="4879975" y="2398713"/>
          <p14:tracePt t="56846" x="4879975" y="2405063"/>
          <p14:tracePt t="56848" x="4873625" y="2405063"/>
          <p14:tracePt t="56849" x="4873625" y="2409825"/>
          <p14:tracePt t="56855" x="4873625" y="2416175"/>
          <p14:tracePt t="56863" x="4873625" y="2422525"/>
          <p14:tracePt t="56870" x="4873625" y="2428875"/>
          <p14:tracePt t="56875" x="4873625" y="2433638"/>
          <p14:tracePt t="56894" x="4873625" y="2439988"/>
          <p14:tracePt t="57085" x="4867275" y="2433638"/>
          <p14:tracePt t="57088" x="4867275" y="2428875"/>
          <p14:tracePt t="57096" x="4862513" y="2422525"/>
          <p14:tracePt t="57104" x="4862513" y="2416175"/>
          <p14:tracePt t="57112" x="4862513" y="2409825"/>
          <p14:tracePt t="57115" x="4862513" y="2405063"/>
          <p14:tracePt t="57122" x="4862513" y="2398713"/>
          <p14:tracePt t="57131" x="4862513" y="2392363"/>
          <p14:tracePt t="57138" x="4862513" y="2386013"/>
          <p14:tracePt t="57143" x="4862513" y="2379663"/>
          <p14:tracePt t="57202" x="4862513" y="2374900"/>
          <p14:tracePt t="57216" x="4862513" y="2368550"/>
          <p14:tracePt t="57229" x="4862513" y="2362200"/>
          <p14:tracePt t="57262" x="4862513" y="2355850"/>
          <p14:tracePt t="57344" x="4867275" y="2355850"/>
          <p14:tracePt t="57352" x="4873625" y="2362200"/>
          <p14:tracePt t="57362" x="4873625" y="2368550"/>
          <p14:tracePt t="57374" x="4873625" y="2374900"/>
          <p14:tracePt t="57380" x="4879975" y="2374900"/>
          <p14:tracePt t="57393" x="4879975" y="2386013"/>
          <p14:tracePt t="57400" x="4886325" y="2392363"/>
          <p14:tracePt t="57409" x="4886325" y="2398713"/>
          <p14:tracePt t="57415" x="4886325" y="2405063"/>
          <p14:tracePt t="57419" x="4886325" y="2409825"/>
          <p14:tracePt t="57424" x="4886325" y="2416175"/>
          <p14:tracePt t="57430" x="4886325" y="2422525"/>
          <p14:tracePt t="57434" x="4892675" y="2422525"/>
          <p14:tracePt t="57438" x="4897438" y="2428875"/>
          <p14:tracePt t="57441" x="4897438" y="2433638"/>
          <p14:tracePt t="57448" x="4897438" y="2439988"/>
          <p14:tracePt t="57454" x="4903788" y="2439988"/>
          <p14:tracePt t="57457" x="4903788" y="2446338"/>
          <p14:tracePt t="57472" x="4903788" y="2452688"/>
          <p14:tracePt t="57486" x="4903788" y="2457450"/>
          <p14:tracePt t="57742" x="4903788" y="2452688"/>
          <p14:tracePt t="57760" x="4903788" y="2446338"/>
          <p14:tracePt t="57774" x="4903788" y="2439988"/>
          <p14:tracePt t="57786" x="4903788" y="2433638"/>
          <p14:tracePt t="57793" x="4903788" y="2428875"/>
          <p14:tracePt t="57800" x="4903788" y="2422525"/>
          <p14:tracePt t="57808" x="4903788" y="2416175"/>
          <p14:tracePt t="57819" x="4903788" y="2409825"/>
          <p14:tracePt t="57822" x="4903788" y="2405063"/>
          <p14:tracePt t="57827" x="4903788" y="2398713"/>
          <p14:tracePt t="57831" x="4903788" y="2392363"/>
          <p14:tracePt t="57837" x="4903788" y="2386013"/>
          <p14:tracePt t="57841" x="4903788" y="2379663"/>
          <p14:tracePt t="57845" x="4903788" y="2374900"/>
          <p14:tracePt t="57850" x="4903788" y="2368550"/>
          <p14:tracePt t="57856" x="4903788" y="2362200"/>
          <p14:tracePt t="57867" x="4903788" y="2355850"/>
          <p14:tracePt t="57876" x="4903788" y="2351088"/>
          <p14:tracePt t="57889" x="4903788" y="2344738"/>
          <p14:tracePt t="57902" x="4903788" y="2338388"/>
          <p14:tracePt t="57943" x="4903788" y="2332038"/>
          <p14:tracePt t="58032" x="4897438" y="2332038"/>
          <p14:tracePt t="58043" x="4892675" y="2332038"/>
          <p14:tracePt t="58234" x="4892675" y="2327275"/>
          <p14:tracePt t="58247" x="4892675" y="2320925"/>
          <p14:tracePt t="58261" x="4892675" y="2314575"/>
          <p14:tracePt t="58395" x="4892675" y="2320925"/>
          <p14:tracePt t="58410" x="4892675" y="2327275"/>
          <p14:tracePt t="58415" x="4892675" y="2332038"/>
          <p14:tracePt t="58596" x="4892675" y="2338388"/>
          <p14:tracePt t="58656" x="4897438" y="2338388"/>
          <p14:tracePt t="58762" x="4897438" y="2344738"/>
          <p14:tracePt t="58827" x="4903788" y="2344738"/>
          <p14:tracePt t="59188" x="4897438" y="2344738"/>
          <p14:tracePt t="59197" x="4892675" y="2344738"/>
          <p14:tracePt t="59254" x="4892675" y="2338388"/>
          <p14:tracePt t="59366" x="4886325" y="2338388"/>
          <p14:tracePt t="59386" x="4886325" y="2332038"/>
          <p14:tracePt t="59568" x="4886325" y="2327275"/>
          <p14:tracePt t="59630" x="4886325" y="2332038"/>
          <p14:tracePt t="59642" x="4879975" y="2332038"/>
          <p14:tracePt t="59648" x="4879975" y="2338388"/>
          <p14:tracePt t="59658" x="4873625" y="2338388"/>
          <p14:tracePt t="59673" x="4867275" y="2338388"/>
          <p14:tracePt t="59723" x="4867275" y="2344738"/>
          <p14:tracePt t="60434" x="4873625" y="2344738"/>
          <p14:tracePt t="60449" x="4879975" y="2344738"/>
          <p14:tracePt t="60753" x="4879975" y="2338388"/>
          <p14:tracePt t="60944" x="4886325" y="2338388"/>
          <p14:tracePt t="61381" x="4886325" y="2344738"/>
          <p14:tracePt t="61540" x="4886325" y="2338388"/>
          <p14:tracePt t="61739" x="4886325" y="2332038"/>
          <p14:tracePt t="61754" x="4886325" y="2327275"/>
          <p14:tracePt t="61972" x="4892675" y="2320925"/>
          <p14:tracePt t="62007" x="4897438" y="2314575"/>
          <p14:tracePt t="62018" x="4903788" y="2314575"/>
          <p14:tracePt t="62153" x="4903788" y="2320925"/>
          <p14:tracePt t="62248" x="4897438" y="2320925"/>
          <p14:tracePt t="62375" x="4897438" y="2327275"/>
          <p14:tracePt t="62393" x="4897438" y="2332038"/>
          <p14:tracePt t="62495" x="4903788" y="2332038"/>
          <p14:tracePt t="62504" x="4910138" y="2332038"/>
          <p14:tracePt t="62553" x="4910138" y="2338388"/>
          <p14:tracePt t="62568" x="4916488" y="2338388"/>
          <p14:tracePt t="62581" x="4921250" y="2338388"/>
          <p14:tracePt t="62710" x="4927600" y="2338388"/>
          <p14:tracePt t="62800" x="4927600" y="2344738"/>
          <p14:tracePt t="62818" x="4927600" y="2351088"/>
          <p14:tracePt t="62828" x="4927600" y="2355850"/>
          <p14:tracePt t="62834" x="4927600" y="2362200"/>
          <p14:tracePt t="62842" x="4927600" y="2368550"/>
          <p14:tracePt t="62850" x="4927600" y="2374900"/>
          <p14:tracePt t="62858" x="4927600" y="2379663"/>
          <p14:tracePt t="62861" x="4927600" y="2386013"/>
          <p14:tracePt t="62867" x="4927600" y="2392363"/>
          <p14:tracePt t="62879" x="4927600" y="2398713"/>
          <p14:tracePt t="62896" x="4927600" y="2405063"/>
          <p14:tracePt t="62908" x="4927600" y="2409825"/>
          <p14:tracePt t="62965" x="4927600" y="2405063"/>
          <p14:tracePt t="62986" x="4927600" y="2398713"/>
          <p14:tracePt t="63000" x="4927600" y="2392363"/>
          <p14:tracePt t="63154" x="4927600" y="2398713"/>
          <p14:tracePt t="63157" x="4933950" y="2398713"/>
          <p14:tracePt t="63170" x="4940300" y="2398713"/>
          <p14:tracePt t="63194" x="4945063" y="2398713"/>
          <p14:tracePt t="63231" x="4951413" y="2392363"/>
          <p14:tracePt t="63237" x="4951413" y="2386013"/>
          <p14:tracePt t="63239" x="4951413" y="2379663"/>
          <p14:tracePt t="63250" x="4951413" y="2374900"/>
          <p14:tracePt t="63259" x="4951413" y="2368550"/>
          <p14:tracePt t="63264" x="4957763" y="2368550"/>
          <p14:tracePt t="63272" x="4957763" y="2362200"/>
          <p14:tracePt t="63286" x="4957763" y="2355850"/>
          <p14:tracePt t="63301" x="4957763" y="2351088"/>
          <p14:tracePt t="63426" x="4964113" y="2351088"/>
          <p14:tracePt t="63574" x="4970463" y="2351088"/>
          <p14:tracePt t="63606" x="4975225" y="2351088"/>
          <p14:tracePt t="63621" x="4975225" y="2355850"/>
          <p14:tracePt t="63629" x="4981575" y="2362200"/>
          <p14:tracePt t="63639" x="4987925" y="2368550"/>
          <p14:tracePt t="63645" x="4999038" y="2374900"/>
          <p14:tracePt t="63650" x="5005388" y="2386013"/>
          <p14:tracePt t="63654" x="5011738" y="2386013"/>
          <p14:tracePt t="63656" x="5011738" y="2392363"/>
          <p14:tracePt t="63659" x="5022850" y="2392363"/>
          <p14:tracePt t="63661" x="5022850" y="2398713"/>
          <p14:tracePt t="63663" x="5029200" y="2398713"/>
          <p14:tracePt t="63665" x="5035550" y="2405063"/>
          <p14:tracePt t="63667" x="5035550" y="2409825"/>
          <p14:tracePt t="63669" x="5046663" y="2409825"/>
          <p14:tracePt t="63671" x="5046663" y="2416175"/>
          <p14:tracePt t="63674" x="5053013" y="2416175"/>
          <p14:tracePt t="63675" x="5053013" y="2422525"/>
          <p14:tracePt t="63679" x="5065713" y="2433638"/>
          <p14:tracePt t="63681" x="5072063" y="2433638"/>
          <p14:tracePt t="63684" x="5076825" y="2439988"/>
          <p14:tracePt t="63686" x="5076825" y="2446338"/>
          <p14:tracePt t="63687" x="5083175" y="2446338"/>
          <p14:tracePt t="63690" x="5089525" y="2452688"/>
          <p14:tracePt t="63693" x="5095875" y="2457450"/>
          <p14:tracePt t="63695" x="5100638" y="2463800"/>
          <p14:tracePt t="63700" x="5106988" y="2470150"/>
          <p14:tracePt t="63704" x="5113338" y="2476500"/>
          <p14:tracePt t="63707" x="5119688" y="2481263"/>
          <p14:tracePt t="63714" x="5119688" y="2487613"/>
          <p14:tracePt t="63716" x="5124450" y="2487613"/>
          <p14:tracePt t="63719" x="5124450" y="2493963"/>
          <p14:tracePt t="63725" x="5130800" y="2493963"/>
          <p14:tracePt t="63728" x="5130800" y="2500313"/>
          <p14:tracePt t="63733" x="5130800" y="2506663"/>
          <p14:tracePt t="63743" x="5137150" y="2506663"/>
          <p14:tracePt t="63745" x="5137150" y="2511425"/>
          <p14:tracePt t="63768" x="5143500" y="2511425"/>
          <p14:tracePt t="63781" x="5149850" y="2511425"/>
          <p14:tracePt t="63793" x="5154613" y="2511425"/>
          <p14:tracePt t="63803" x="5160963" y="2506663"/>
          <p14:tracePt t="63818" x="5167313" y="2506663"/>
          <p14:tracePt t="63836" x="5173663" y="2500313"/>
          <p14:tracePt t="63973" x="5178425" y="2500313"/>
          <p14:tracePt t="64076" x="5184775" y="2500313"/>
          <p14:tracePt t="64083" x="5197475" y="2500313"/>
          <p14:tracePt t="64093" x="5214938" y="2493963"/>
          <p14:tracePt t="64098" x="5232400" y="2487613"/>
          <p14:tracePt t="64105" x="5262563" y="2481263"/>
          <p14:tracePt t="64108" x="5280025" y="2476500"/>
          <p14:tracePt t="64110" x="5286375" y="2476500"/>
          <p14:tracePt t="64111" x="5299075" y="2476500"/>
          <p14:tracePt t="64113" x="5303838" y="2476500"/>
          <p14:tracePt t="64115" x="5322888" y="2476500"/>
          <p14:tracePt t="64117" x="5340350" y="2476500"/>
          <p14:tracePt t="64118" x="5346700" y="2476500"/>
          <p14:tracePt t="64121" x="5364163" y="2476500"/>
          <p14:tracePt t="64126" x="5370513" y="2476500"/>
          <p14:tracePt t="64128" x="5381625" y="2476500"/>
          <p14:tracePt t="64130" x="5394325" y="2476500"/>
          <p14:tracePt t="64131" x="5400675" y="2481263"/>
          <p14:tracePt t="64133" x="5411788" y="2481263"/>
          <p14:tracePt t="64135" x="5418138" y="2481263"/>
          <p14:tracePt t="64135" x="5424488" y="2487613"/>
          <p14:tracePt t="64136" x="5430838" y="2487613"/>
          <p14:tracePt t="64137" x="5435600" y="2487613"/>
          <p14:tracePt t="64138" x="5435600" y="2493963"/>
          <p14:tracePt t="64139" x="5441950" y="2493963"/>
          <p14:tracePt t="64141" x="5441950" y="2500313"/>
          <p14:tracePt t="64142" x="5448300" y="2500313"/>
          <p14:tracePt t="64144" x="5448300" y="2506663"/>
          <p14:tracePt t="64146" x="5454650" y="2511425"/>
          <p14:tracePt t="64148" x="5454650" y="2517775"/>
          <p14:tracePt t="64151" x="5454650" y="2524125"/>
          <p14:tracePt t="64153" x="5454650" y="2530475"/>
          <p14:tracePt t="64155" x="5448300" y="2530475"/>
          <p14:tracePt t="64157" x="5441950" y="2535238"/>
          <p14:tracePt t="64160" x="5435600" y="2535238"/>
          <p14:tracePt t="64161" x="5430838" y="2535238"/>
          <p14:tracePt t="64162" x="5424488" y="2535238"/>
          <p14:tracePt t="64163" x="5418138" y="2535238"/>
          <p14:tracePt t="64165" x="5407025" y="2535238"/>
          <p14:tracePt t="64166" x="5407025" y="2541588"/>
          <p14:tracePt t="64167" x="5400675" y="2541588"/>
          <p14:tracePt t="64168" x="5394325" y="2541588"/>
          <p14:tracePt t="64169" x="5387975" y="2547938"/>
          <p14:tracePt t="64170" x="5376863" y="2547938"/>
          <p14:tracePt t="64171" x="5370513" y="2547938"/>
          <p14:tracePt t="64172" x="5364163" y="2547938"/>
          <p14:tracePt t="64173" x="5353050" y="2547938"/>
          <p14:tracePt t="64174" x="5340350" y="2547938"/>
          <p14:tracePt t="64175" x="5334000" y="2547938"/>
          <p14:tracePt t="64346" x="5316538" y="2530475"/>
          <p14:tracePt t="64371" x="5245100" y="2392363"/>
          <p14:tracePt t="64377" x="5459413" y="2344738"/>
          <p14:tracePt t="64382" x="5634038" y="2290763"/>
          <p14:tracePt t="64384" x="5711825" y="2266950"/>
          <p14:tracePt t="64387" x="5783263" y="2249488"/>
          <p14:tracePt t="64389" x="5861050" y="2230438"/>
          <p14:tracePt t="64391" x="5969000" y="2206625"/>
          <p14:tracePt t="64393" x="6046788" y="2195513"/>
          <p14:tracePt t="64395" x="6118225" y="2189163"/>
          <p14:tracePt t="64398" x="6213475" y="2189163"/>
          <p14:tracePt t="64401" x="6280150" y="2189163"/>
          <p14:tracePt t="64403" x="6362700" y="2182813"/>
          <p14:tracePt t="64405" x="6410325" y="2182813"/>
          <p14:tracePt t="64406" x="6434138" y="2176463"/>
          <p14:tracePt t="64407" x="6459538" y="2176463"/>
          <p14:tracePt t="64408" x="6477000" y="2171700"/>
          <p14:tracePt t="64410" x="6507163" y="2165350"/>
          <p14:tracePt t="64412" x="6530975" y="2165350"/>
          <p14:tracePt t="64414" x="6561138" y="2159000"/>
          <p14:tracePt t="64415" x="6572250" y="2152650"/>
          <p14:tracePt t="64416" x="6578600" y="2152650"/>
          <p14:tracePt t="64417" x="6584950" y="2147888"/>
          <p14:tracePt t="64418" x="6602413" y="2147888"/>
          <p14:tracePt t="64419" x="6608763" y="2147888"/>
          <p14:tracePt t="64420" x="6613525" y="2147888"/>
          <p14:tracePt t="64421" x="6626225" y="2141538"/>
          <p14:tracePt t="64422" x="6638925" y="2141538"/>
          <p14:tracePt t="64423" x="6650038" y="2135188"/>
          <p14:tracePt t="64424" x="6656388" y="2135188"/>
          <p14:tracePt t="64425" x="6667500" y="2135188"/>
          <p14:tracePt t="64427" x="6686550" y="2128838"/>
          <p14:tracePt t="64428" x="6697663" y="2128838"/>
          <p14:tracePt t="64430" x="6721475" y="2122488"/>
          <p14:tracePt t="64431" x="6734175" y="2122488"/>
          <p14:tracePt t="64432" x="6745288" y="2122488"/>
          <p14:tracePt t="64433" x="6751638" y="2122488"/>
          <p14:tracePt t="64434" x="6764338" y="2117725"/>
          <p14:tracePt t="64435" x="6781800" y="2117725"/>
          <p14:tracePt t="64436" x="6794500" y="2117725"/>
          <p14:tracePt t="64437" x="6805613" y="2117725"/>
          <p14:tracePt t="64438" x="6818313" y="2117725"/>
          <p14:tracePt t="64439" x="6829425" y="2117725"/>
          <p14:tracePt t="64440" x="6842125" y="2117725"/>
          <p14:tracePt t="64441" x="6853238" y="2117725"/>
          <p14:tracePt t="64442" x="6870700" y="2117725"/>
          <p14:tracePt t="64443" x="6883400" y="2117725"/>
          <p14:tracePt t="64444" x="6896100" y="2117725"/>
          <p14:tracePt t="64446" x="6907213" y="2117725"/>
          <p14:tracePt t="64447" x="6931025" y="2117725"/>
          <p14:tracePt t="64448" x="6943725" y="2117725"/>
          <p14:tracePt t="64449" x="6954838" y="2117725"/>
          <p14:tracePt t="64450" x="6973888" y="2117725"/>
          <p14:tracePt t="64452" x="6997700" y="2117725"/>
          <p14:tracePt t="64453" x="7008813" y="2117725"/>
          <p14:tracePt t="64454" x="7021513" y="2117725"/>
          <p14:tracePt t="64455" x="7032625" y="2117725"/>
          <p14:tracePt t="64456" x="7045325" y="2117725"/>
          <p14:tracePt t="64457" x="7062788" y="2117725"/>
          <p14:tracePt t="64458" x="7075488" y="2117725"/>
          <p14:tracePt t="64459" x="7086600" y="2122488"/>
          <p14:tracePt t="64460" x="7099300" y="2122488"/>
          <p14:tracePt t="64461" x="7110413" y="2128838"/>
          <p14:tracePt t="64462" x="7123113" y="2128838"/>
          <p14:tracePt t="64463" x="7140575" y="2128838"/>
          <p14:tracePt t="64464" x="7153275" y="2135188"/>
          <p14:tracePt t="64465" x="7164388" y="2135188"/>
          <p14:tracePt t="64466" x="7177088" y="2141538"/>
          <p14:tracePt t="64467" x="7188200" y="2147888"/>
          <p14:tracePt t="64468" x="7200900" y="2147888"/>
          <p14:tracePt t="64469" x="7218363" y="2147888"/>
          <p14:tracePt t="64470" x="7235825" y="2152650"/>
          <p14:tracePt t="64471" x="7248525" y="2159000"/>
          <p14:tracePt t="64472" x="7265988" y="2159000"/>
          <p14:tracePt t="64473" x="7278688" y="2165350"/>
          <p14:tracePt t="64474" x="7289800" y="2165350"/>
          <p14:tracePt t="64475" x="7307263" y="2171700"/>
          <p14:tracePt t="64476" x="7326313" y="2171700"/>
          <p14:tracePt t="64478" x="7361238" y="2182813"/>
          <p14:tracePt t="64479" x="7373938" y="2182813"/>
          <p14:tracePt t="64480" x="7391400" y="2182813"/>
          <p14:tracePt t="64481" x="7410450" y="2189163"/>
          <p14:tracePt t="64482" x="7427913" y="2195513"/>
          <p14:tracePt t="64483" x="7445375" y="2200275"/>
          <p14:tracePt t="64484" x="7462838" y="2200275"/>
          <p14:tracePt t="64485" x="7481888" y="2200275"/>
          <p14:tracePt t="64486" x="7499350" y="2206625"/>
          <p14:tracePt t="64487" x="7516813" y="2212975"/>
          <p14:tracePt t="64488" x="7535863" y="2219325"/>
          <p14:tracePt t="64489" x="7553325" y="2219325"/>
          <p14:tracePt t="64490" x="7570788" y="2224088"/>
          <p14:tracePt t="64491" x="7589838" y="2224088"/>
          <p14:tracePt t="64492" x="7607300" y="2230438"/>
          <p14:tracePt t="64493" x="7624763" y="2236788"/>
          <p14:tracePt t="64494" x="7642225" y="2243138"/>
          <p14:tracePt t="64495" x="7661275" y="2243138"/>
          <p14:tracePt t="64496" x="7678738" y="2249488"/>
          <p14:tracePt t="64497" x="7702550" y="2249488"/>
          <p14:tracePt t="64498" x="7732713" y="2254250"/>
          <p14:tracePt t="64499" x="7756525" y="2260600"/>
          <p14:tracePt t="64500" x="7780338" y="2260600"/>
          <p14:tracePt t="64501" x="7797800" y="2266950"/>
          <p14:tracePt t="64502" x="7821613" y="2266950"/>
          <p14:tracePt t="64503" x="7851775" y="2266950"/>
          <p14:tracePt t="64504" x="7875588" y="2266950"/>
          <p14:tracePt t="64505" x="7899400" y="2273300"/>
          <p14:tracePt t="64506" x="7923213" y="2273300"/>
          <p14:tracePt t="64507" x="7948613" y="2273300"/>
          <p14:tracePt t="64508" x="7977188" y="2278063"/>
          <p14:tracePt t="64510" x="8026400" y="2284413"/>
          <p14:tracePt t="64512" x="8067675" y="2290763"/>
          <p14:tracePt t="64514" x="8121650" y="2297113"/>
          <p14:tracePt t="64515" x="8145463" y="2301875"/>
          <p14:tracePt t="64516" x="8169275" y="2301875"/>
          <p14:tracePt t="64517" x="8193088" y="2301875"/>
          <p14:tracePt t="64518" x="8223250" y="2301875"/>
          <p14:tracePt t="64519" x="8247063" y="2301875"/>
          <p14:tracePt t="64520" x="8270875" y="2301875"/>
          <p14:tracePt t="64521" x="8294688" y="2308225"/>
          <p14:tracePt t="64522" x="8318500" y="2308225"/>
          <p14:tracePt t="64523" x="8342313" y="2308225"/>
          <p14:tracePt t="64524" x="8361363" y="2308225"/>
          <p14:tracePt t="64525" x="8389938" y="2314575"/>
          <p14:tracePt t="64526" x="8408988" y="2314575"/>
          <p14:tracePt t="64527" x="8426450" y="2314575"/>
          <p14:tracePt t="64528" x="8456613" y="2320925"/>
          <p14:tracePt t="64529" x="8474075" y="2320925"/>
          <p14:tracePt t="64530" x="8491538" y="2320925"/>
          <p14:tracePt t="64531" x="8510588" y="2327275"/>
          <p14:tracePt t="64532" x="8528050" y="2327275"/>
          <p14:tracePt t="64533" x="8545513" y="2327275"/>
          <p14:tracePt t="64534" x="8564563" y="2327275"/>
          <p14:tracePt t="64535" x="8575675" y="2332038"/>
          <p14:tracePt t="64536" x="8593138" y="2332038"/>
          <p14:tracePt t="64537" x="8605838" y="2332038"/>
          <p14:tracePt t="64538" x="8616950" y="2332038"/>
          <p14:tracePt t="64539" x="8636000" y="2332038"/>
          <p14:tracePt t="64540" x="8647113" y="2332038"/>
          <p14:tracePt t="64541" x="8659813" y="2332038"/>
          <p14:tracePt t="64542" x="8670925" y="2338388"/>
          <p14:tracePt t="64543" x="8683625" y="2338388"/>
          <p14:tracePt t="64544" x="8689975" y="2338388"/>
          <p14:tracePt t="64545" x="8701088" y="2338388"/>
          <p14:tracePt t="64546" x="8707438" y="2338388"/>
          <p14:tracePt t="64547" x="8713788" y="2344738"/>
          <p14:tracePt t="64548" x="8724900" y="2344738"/>
          <p14:tracePt t="64550" x="8731250" y="2344738"/>
          <p14:tracePt t="64552" x="8743950" y="2344738"/>
          <p14:tracePt t="64554" x="8748713" y="2344738"/>
          <p14:tracePt t="64556" x="8755063" y="2344738"/>
          <p14:tracePt t="64564" x="8761413" y="2344738"/>
          <p14:tracePt t="64568" x="8767763" y="2344738"/>
          <p14:tracePt t="64594" x="8772525" y="2344738"/>
          <p14:tracePt t="64608" x="8778875" y="2344738"/>
          <p14:tracePt t="64611" x="8785225" y="2344738"/>
          <p14:tracePt t="64613" x="8785225" y="2338388"/>
          <p14:tracePt t="64616" x="8791575" y="2338388"/>
          <p14:tracePt t="64618" x="8797925" y="2332038"/>
          <p14:tracePt t="64621" x="8802688" y="2332038"/>
          <p14:tracePt t="64623" x="8809038" y="2332038"/>
          <p14:tracePt t="64625" x="8815388" y="2327275"/>
          <p14:tracePt t="64627" x="8821738" y="2327275"/>
          <p14:tracePt t="64628" x="8826500" y="2327275"/>
          <p14:tracePt t="64630" x="8832850" y="2327275"/>
          <p14:tracePt t="64631" x="8839200" y="2327275"/>
          <p14:tracePt t="64633" x="8845550" y="2327275"/>
          <p14:tracePt t="64634" x="8845550" y="2320925"/>
          <p14:tracePt t="64636" x="8850313" y="2320925"/>
          <p14:tracePt t="64638" x="8856663" y="2320925"/>
          <p14:tracePt t="64640" x="8863013" y="2320925"/>
          <p14:tracePt t="64641" x="8869363" y="2320925"/>
          <p14:tracePt t="64644" x="8874125" y="2314575"/>
          <p14:tracePt t="64645" x="8880475" y="2314575"/>
          <p14:tracePt t="64648" x="8893175" y="2308225"/>
          <p14:tracePt t="64650" x="8899525" y="2308225"/>
          <p14:tracePt t="64652" x="8904288" y="2308225"/>
          <p14:tracePt t="64653" x="8910638" y="2308225"/>
          <p14:tracePt t="64655" x="8916988" y="2308225"/>
          <p14:tracePt t="64656" x="8923338" y="2301875"/>
          <p14:tracePt t="64658" x="8934450" y="2301875"/>
          <p14:tracePt t="64660" x="8940800" y="2301875"/>
          <p14:tracePt t="64662" x="8947150" y="2301875"/>
          <p14:tracePt t="64663" x="8951913" y="2301875"/>
          <p14:tracePt t="64664" x="8951913" y="2297113"/>
          <p14:tracePt t="64665" x="8958263" y="2297113"/>
          <p14:tracePt t="64667" x="8964613" y="2297113"/>
          <p14:tracePt t="64668" x="8970963" y="2297113"/>
          <p14:tracePt t="64669" x="8977313" y="2297113"/>
          <p14:tracePt t="64670" x="8982075" y="2297113"/>
          <p14:tracePt t="64671" x="8988425" y="2297113"/>
          <p14:tracePt t="64672" x="8994775" y="2297113"/>
          <p14:tracePt t="64673" x="9005888" y="2297113"/>
          <p14:tracePt t="64674" x="9005888" y="2290763"/>
          <p14:tracePt t="64675" x="9012238" y="2290763"/>
          <p14:tracePt t="64677" x="9029700" y="2290763"/>
          <p14:tracePt t="64678" x="9036050" y="2290763"/>
          <p14:tracePt t="64679" x="9048750" y="2290763"/>
          <p14:tracePt t="64680" x="9053513" y="2284413"/>
          <p14:tracePt t="64682" x="9066213" y="2284413"/>
          <p14:tracePt t="64683" x="9072563" y="2284413"/>
          <p14:tracePt t="64684" x="9078913" y="2284413"/>
          <p14:tracePt t="64685" x="9090025" y="2284413"/>
          <p14:tracePt t="64687" x="9102725" y="2284413"/>
          <p14:tracePt t="64688" x="9107488" y="2284413"/>
          <p14:tracePt t="64689" x="9113838" y="2284413"/>
          <p14:tracePt t="64690" x="9120188" y="2278063"/>
          <p14:tracePt t="64691" x="9126538" y="2278063"/>
          <p14:tracePt t="64692" x="9137650" y="22780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1"/>
          <p:cNvSpPr txBox="1">
            <a:spLocks noGrp="1"/>
          </p:cNvSpPr>
          <p:nvPr>
            <p:ph type="title" idx="2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</p:txBody>
      </p:sp>
      <p:sp>
        <p:nvSpPr>
          <p:cNvPr id="711" name="Google Shape;711;p41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Summary </a:t>
            </a:r>
            <a:r>
              <a:rPr lang="en-US" dirty="0"/>
              <a:t>Statistics</a:t>
            </a:r>
            <a:r>
              <a:rPr lang="de-AT" dirty="0"/>
              <a:t> and </a:t>
            </a:r>
            <a:r>
              <a:rPr lang="en-US" dirty="0"/>
              <a:t>Correlation</a:t>
            </a:r>
            <a:r>
              <a:rPr lang="de-AT" dirty="0"/>
              <a:t> Analysis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33790A-078F-4B27-B3F5-8A6D16AB2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"/>
    </mc:Choice>
    <mc:Fallback xmlns="">
      <p:transition spd="slow" advTm="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title" idx="4"/>
          </p:nvPr>
        </p:nvSpPr>
        <p:spPr>
          <a:xfrm>
            <a:off x="1712700" y="0"/>
            <a:ext cx="5723400" cy="1144200"/>
          </a:xfrm>
          <a:prstGeom prst="rect">
            <a:avLst/>
          </a:prstGeom>
        </p:spPr>
        <p:txBody>
          <a:bodyPr spcFirstLastPara="1" wrap="square" lIns="90000" tIns="27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Summary Statistics</a:t>
            </a:r>
            <a:endParaRPr lang="en-US" dirty="0"/>
          </a:p>
        </p:txBody>
      </p:sp>
      <p:pic>
        <p:nvPicPr>
          <p:cNvPr id="3" name="Grafik 2" descr="\documentclass{article}&#10;\usepackage{amsmath}&#10;\pagestyle{empty}&#10;\usepackage{booktabs}&#10;\begin{document}&#10;&#10;&#10;\begin{tabular}{lrrrrr}&#10;\toprule&#10;{} &amp;     mean &amp;     std &amp;     min &amp;      50\% &amp;      max \\&#10;\midrule&#10;Age                               &amp;     36.9 &amp;     9.2 &amp;    18.0 &amp;     36.0 &amp;     60.0 \\&#10;DailyRate                         &amp;    803.9 &amp;   402.8 &amp;   102.0 &amp;    806.5 &amp;   1499.0 \\&#10;DistanceFromHome                  &amp;      9.3 &amp;     8.1 &amp;     1.0 &amp;      7.0 &amp;     29.0 \\&#10;Education                         &amp;      2.9 &amp;     1.0 &amp;     1.0 &amp;      3.0 &amp;      5.0 \\&#10;EmployeeNumber                    &amp;   1022.7 &amp;   603.0 &amp;     1.0 &amp;   1016.5 &amp;   2068.0 \\&#10;EnvironmentSatisfaction           &amp;      2.7 &amp;     1.1 &amp;     1.0 &amp;      3.0 &amp;      4.0 \\&#10;HourlyRate                        &amp;     65.8 &amp;    20.3 &amp;    30.0 &amp;     66.0 &amp;    100.0 \\&#10;JobInvolvement                    &amp;      2.7 &amp;     0.7 &amp;     1.0 &amp;      3.0 &amp;      4.0 \\&#10;JobLevel                          &amp;      2.1 &amp;     1.1 &amp;     1.0 &amp;      2.0 &amp;      5.0 \\&#10;JobSatisfaction                   &amp;      2.7 &amp;     1.1 &amp;     1.0 &amp;      3.0 &amp;      4.0 \\&#10;MonthlyIncome                     &amp;   6521.1 &amp;  4716.0 &amp;  1009.0 &amp;   4933.0 &amp;  19999.0 \\&#10;MonthlyRate                       &amp;  14284.8 &amp;  7115.6 &amp;  2094.0 &amp;  14225.5 &amp;  26999.0 \\&#10;NumCompaniesWorked                &amp;      2.7 &amp;     2.5 &amp;     0.0 &amp;      2.0 &amp;      9.0 \\&#10;PercentSalaryHike                 &amp;     15.2 &amp;     3.7 &amp;    11.0 &amp;     14.0 &amp;     25.0 \\&#10;PerformanceRating                 &amp;      3.2 &amp;     0.4 &amp;     3.0 &amp;      3.0 &amp;      4.0 \\&#10;RelationshipSatisfaction          &amp;      2.7 &amp;     1.1 &amp;     1.0 &amp;      3.0 &amp;      4.0 \\&#10;StockOptionLevel                  &amp;      0.8 &amp;     0.8 &amp;     0.0 &amp;      1.0 &amp;      3.0 \\&#10;TotalWorkingYears                 &amp;     11.3 &amp;     7.8 &amp;     0.0 &amp;     10.0 &amp;     40.0 \\&#10;TrainingTimesLastYear             &amp;      2.8 &amp;     1.3 &amp;     0.0 &amp;      3.0 &amp;      6.0 \\&#10;WorkLifeBalance                   &amp;      2.8 &amp;     0.7 &amp;     1.0 &amp;      3.0 &amp;      4.0 \\&#10;YearsAtCompany                    &amp;      7.0 &amp;     6.1 &amp;     0.0 &amp;      5.0 &amp;     40.0 \\&#10;YearsInCurrentRole                &amp;      4.2 &amp;     3.6 &amp;     0.0 &amp;      3.0 &amp;     18.0 \\&#10;YearsSinceLastPromotion           &amp;      2.2 &amp;     3.2 &amp;     0.0 &amp;      1.0 &amp;     15.0 \\&#10;YearsWithCurrManager              &amp;      4.1 &amp;     3.6 &amp;     0.0 &amp;      3.0 &amp;     17.0 \\&#10;Attrition\_Yes                     &amp;      0.2 &amp;     0.4 &amp;     0.0 &amp;      0.0 &amp;      1.0 \\&#10;BusinessTravel\_Non-Travel         &amp;      0.1 &amp;     0.3 &amp;     0.0 &amp;      0.0 &amp;      1.0 \\&#10;BusinessTravel\_Travel\_Frequently  &amp;      0.2 &amp;     0.4 &amp;     0.0 &amp;      0.0 &amp;      1.0 \\&#10;BusinessTravel\_Travel\_Rarely      &amp;      0.7 &amp;     0.5 &amp;     0.0 &amp;      1.0 &amp;      1.0 \\&#10;Department\_Human Resources        &amp;      0.0 &amp;     0.2 &amp;     0.0 &amp;      0.0 &amp;      1.0 \\&#10;Department\_Research \&amp; Development &amp;      0.7 &amp;     0.5 &amp;     0.0 &amp;      1.0 &amp;      1.0 \\&#10;Department\_Sales                  &amp;      0.3 &amp;     0.5 &amp;     0.0 &amp;      0.0 &amp;      1.0 \\&#10;EducationField\_Human Resources    &amp;      0.0 &amp;     0.1 &amp;     0.0 &amp;      0.0 &amp;      1.0 \\&#10;EducationField\_Life Sciences      &amp;      0.4 &amp;     0.5 &amp;     0.0 &amp;      0.0 &amp;      1.0 \\&#10;EducationField\_Marketing          &amp;      0.1 &amp;     0.3 &amp;     0.0 &amp;      0.0 &amp;      1.0 \\&#10;EducationField\_Medical            &amp;      0.3 &amp;     0.5 &amp;     0.0 &amp;      0.0 &amp;      1.0 \\&#10;EducationField\_Other              &amp;      0.1 &amp;     0.2 &amp;     0.0 &amp;      0.0 &amp;      1.0 \\&#10;EducationField\_Technical Degree   &amp;      0.1 &amp;     0.3 &amp;     0.0 &amp;      0.0 &amp;      1.0 \\&#10;Gender\_Male                       &amp;      0.6 &amp;     0.5 &amp;     0.0 &amp;      1.0 &amp;      1.0 \\&#10;JobRole\_Healthcare Representative &amp;      0.1 &amp;     0.3 &amp;     0.0 &amp;      0.0 &amp;      1.0 \\&#10;JobRole\_Human Resources           &amp;      0.0 &amp;     0.2 &amp;     0.0 &amp;      0.0 &amp;      1.0 \\&#10;JobRole\_Laboratory Technician     &amp;      0.2 &amp;     0.4 &amp;     0.0 &amp;      0.0 &amp;      1.0 \\&#10;JobRole\_Manager                   &amp;      0.1 &amp;     0.3 &amp;     0.0 &amp;      0.0 &amp;      1.0 \\&#10;JobRole\_Manufacturing Director    &amp;      0.1 &amp;     0.3 &amp;     0.0 &amp;      0.0 &amp;      1.0 \\&#10;JobRole\_Research Director         &amp;      0.1 &amp;     0.2 &amp;     0.0 &amp;      0.0 &amp;      1.0 \\&#10;JobRole\_Research Scientist        &amp;      0.2 &amp;     0.4 &amp;     0.0 &amp;      0.0 &amp;      1.0 \\&#10;JobRole\_Sales Executive           &amp;      0.2 &amp;     0.4 &amp;     0.0 &amp;      0.0 &amp;      1.0 \\&#10;JobRole\_Sales Representative      &amp;      0.1 &amp;     0.2 &amp;     0.0 &amp;      0.0 &amp;      1.0 \\&#10;MaritalStatus\_Divorced            &amp;      0.2 &amp;     0.4 &amp;     0.0 &amp;      0.0 &amp;      1.0 \\&#10;MaritalStatus\_Married             &amp;      0.5 &amp;     0.5 &amp;     0.0 &amp;      0.0 &amp;      1.0 \\&#10;MaritalStatus\_Single              &amp;      0.3 &amp;     0.5 &amp;     0.0 &amp;      0.0 &amp;      1.0 \\&#10;OverTime\_Yes                      &amp;      0.3 &amp;     0.5 &amp;     0.0 &amp;      0.0 &amp;      1.0 \\&#10;\bottomrule&#10;\end{tabular}&#10;&#10;&#10;\end{document}" title="IguanaTex Bitmap Display">
            <a:extLst>
              <a:ext uri="{FF2B5EF4-FFF2-40B4-BE49-F238E27FC236}">
                <a16:creationId xmlns:a16="http://schemas.microsoft.com/office/drawing/2014/main" id="{E748FEBB-6564-48C2-8FC8-023C5FD300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/>
          <a:srcRect b="61012"/>
          <a:stretch/>
        </p:blipFill>
        <p:spPr>
          <a:xfrm>
            <a:off x="1406772" y="1144201"/>
            <a:ext cx="6330456" cy="39992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32C6DE-D629-47A6-9401-1A12DB6D62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6"/>
    </mc:Choice>
    <mc:Fallback xmlns="">
      <p:transition spd="slow" advTm="30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" x="9113838" y="2679700"/>
          <p14:tracePt t="420" x="9078913" y="2686050"/>
          <p14:tracePt t="421" x="9048750" y="2697163"/>
          <p14:tracePt t="422" x="9029700" y="2697163"/>
          <p14:tracePt t="423" x="9012238" y="2703513"/>
          <p14:tracePt t="424" x="8988425" y="2709863"/>
          <p14:tracePt t="425" x="8964613" y="2714625"/>
          <p14:tracePt t="426" x="8947150" y="2720975"/>
          <p14:tracePt t="427" x="8923338" y="2720975"/>
          <p14:tracePt t="428" x="8893175" y="2727325"/>
          <p14:tracePt t="429" x="8869363" y="2733675"/>
          <p14:tracePt t="430" x="8845550" y="2738438"/>
          <p14:tracePt t="431" x="8815388" y="2751138"/>
          <p14:tracePt t="432" x="8791575" y="2757488"/>
          <p14:tracePt t="433" x="8761413" y="2763838"/>
          <p14:tracePt t="434" x="8731250" y="2774950"/>
          <p14:tracePt t="435" x="8694738" y="2774950"/>
          <p14:tracePt t="436" x="8659813" y="2787650"/>
          <p14:tracePt t="439" x="8593138" y="2805113"/>
          <p14:tracePt t="440" x="8510588" y="2828925"/>
          <p14:tracePt t="442" x="8467725" y="2841625"/>
          <p14:tracePt t="443" x="8378825" y="2865438"/>
          <p14:tracePt t="445" x="8324850" y="2876550"/>
          <p14:tracePt t="446" x="8229600" y="2906713"/>
          <p14:tracePt t="448" x="8128000" y="2930525"/>
          <p14:tracePt t="449" x="8074025" y="2943225"/>
          <p14:tracePt t="450" x="8013700" y="2954338"/>
          <p14:tracePt t="451" x="7953375" y="2967038"/>
          <p14:tracePt t="452" x="7899400" y="2984500"/>
          <p14:tracePt t="453" x="7840663" y="2995613"/>
          <p14:tracePt t="454" x="7786688" y="3014663"/>
          <p14:tracePt t="455" x="7720013" y="3032125"/>
          <p14:tracePt t="457" x="7654925" y="3044825"/>
          <p14:tracePt t="458" x="7589838" y="3055938"/>
          <p14:tracePt t="459" x="7523163" y="3073400"/>
          <p14:tracePt t="460" x="7458075" y="3092450"/>
          <p14:tracePt t="460" x="7404100" y="3103563"/>
          <p14:tracePt t="461" x="7337425" y="3116263"/>
          <p14:tracePt t="462" x="7272338" y="3133725"/>
          <p14:tracePt t="463" x="7205663" y="3146425"/>
          <p14:tracePt t="464" x="7134225" y="3163888"/>
          <p14:tracePt t="465" x="7062788" y="3181350"/>
          <p14:tracePt t="466" x="6991350" y="3194050"/>
          <p14:tracePt t="467" x="6924675" y="3211513"/>
          <p14:tracePt t="468" x="6853238" y="3228975"/>
          <p14:tracePt t="469" x="6775450" y="3241675"/>
          <p14:tracePt t="470" x="6704013" y="3259138"/>
          <p14:tracePt t="472" x="6632575" y="3271838"/>
          <p14:tracePt t="472" x="6565900" y="3295650"/>
          <p14:tracePt t="474" x="6494463" y="3306763"/>
          <p14:tracePt t="475" x="6429375" y="3319463"/>
          <p14:tracePt t="476" x="6356350" y="3330575"/>
          <p14:tracePt t="476" x="6291263" y="3349625"/>
          <p14:tracePt t="477" x="6226175" y="3367088"/>
          <p14:tracePt t="478" x="6153150" y="3379788"/>
          <p14:tracePt t="479" x="6088063" y="3390900"/>
          <p14:tracePt t="480" x="6022975" y="3408363"/>
          <p14:tracePt t="481" x="5962650" y="3421063"/>
          <p14:tracePt t="482" x="5895975" y="3438525"/>
          <p14:tracePt t="483" x="5830888" y="3451225"/>
          <p14:tracePt t="484" x="5765800" y="3462338"/>
          <p14:tracePt t="485" x="5716588" y="3475038"/>
          <p14:tracePt t="486" x="5651500" y="3486150"/>
          <p14:tracePt t="488" x="5603875" y="3498850"/>
          <p14:tracePt t="489" x="5483225" y="3522663"/>
          <p14:tracePt t="490" x="5430838" y="3540125"/>
          <p14:tracePt t="492" x="5370513" y="3552825"/>
          <p14:tracePt t="493" x="5322888" y="3563938"/>
          <p14:tracePt t="493" x="5268913" y="3576638"/>
          <p14:tracePt t="494" x="5214938" y="3587750"/>
          <p14:tracePt t="495" x="5167313" y="3594100"/>
          <p14:tracePt t="496" x="5119688" y="3606800"/>
          <p14:tracePt t="497" x="5065713" y="3617913"/>
          <p14:tracePt t="498" x="5029200" y="3624263"/>
          <p14:tracePt t="499" x="4987925" y="3636963"/>
          <p14:tracePt t="500" x="4945063" y="3641725"/>
          <p14:tracePt t="501" x="4903788" y="3654425"/>
          <p14:tracePt t="502" x="4862513" y="3660775"/>
          <p14:tracePt t="503" x="4819650" y="3665538"/>
          <p14:tracePt t="505" x="4784725" y="3671888"/>
          <p14:tracePt t="506" x="4754563" y="3684588"/>
          <p14:tracePt t="507" x="4718050" y="3690938"/>
          <p14:tracePt t="509" x="4659313" y="3702050"/>
          <p14:tracePt t="511" x="4605338" y="3708400"/>
          <p14:tracePt t="512" x="4557713" y="3719513"/>
          <p14:tracePt t="513" x="4538663" y="3725863"/>
          <p14:tracePt t="514" x="4521200" y="3725863"/>
          <p14:tracePt t="515" x="4497388" y="3732213"/>
          <p14:tracePt t="516" x="4484688" y="3732213"/>
          <p14:tracePt t="517" x="4473575" y="3732213"/>
          <p14:tracePt t="518" x="4460875" y="3732213"/>
          <p14:tracePt t="519" x="4449763" y="3732213"/>
          <p14:tracePt t="520" x="4437063" y="3732213"/>
          <p14:tracePt t="522" x="4425950" y="3732213"/>
          <p14:tracePt t="523" x="4419600" y="3732213"/>
          <p14:tracePt t="524" x="4419600" y="3738563"/>
          <p14:tracePt t="525" x="4413250" y="3738563"/>
          <p14:tracePt t="525" x="4406900" y="3738563"/>
          <p14:tracePt t="526" x="4402138" y="3738563"/>
          <p14:tracePt t="531" x="4395788" y="3738563"/>
          <p14:tracePt t="686" x="4389438" y="3738563"/>
          <p14:tracePt t="4770" x="4395788" y="3719513"/>
          <p14:tracePt t="4783" x="4413250" y="3678238"/>
          <p14:tracePt t="4788" x="4437063" y="3641725"/>
          <p14:tracePt t="4792" x="4449763" y="3617913"/>
          <p14:tracePt t="4795" x="4467225" y="3600450"/>
          <p14:tracePt t="4797" x="4479925" y="3587750"/>
          <p14:tracePt t="4800" x="4497388" y="3576638"/>
          <p14:tracePt t="4802" x="4508500" y="3563938"/>
          <p14:tracePt t="4804" x="4527550" y="3552825"/>
          <p14:tracePt t="4806" x="4538663" y="3546475"/>
          <p14:tracePt t="4808" x="4557713" y="3540125"/>
          <p14:tracePt t="4810" x="4575175" y="3529013"/>
          <p14:tracePt t="4812" x="4598988" y="3522663"/>
          <p14:tracePt t="4814" x="4622800" y="3516313"/>
          <p14:tracePt t="4817" x="4646613" y="3509963"/>
          <p14:tracePt t="4819" x="4664075" y="3505200"/>
          <p14:tracePt t="4821" x="4683125" y="3505200"/>
          <p14:tracePt t="4823" x="4700588" y="3498850"/>
          <p14:tracePt t="4824" x="4724400" y="3498850"/>
          <p14:tracePt t="4825" x="4730750" y="3498850"/>
          <p14:tracePt t="4826" x="4741863" y="3498850"/>
          <p14:tracePt t="4827" x="4748213" y="3498850"/>
          <p14:tracePt t="4828" x="4760913" y="3498850"/>
          <p14:tracePt t="4829" x="4765675" y="3498850"/>
          <p14:tracePt t="4831" x="4778375" y="3498850"/>
          <p14:tracePt t="4833" x="4784725" y="3498850"/>
          <p14:tracePt t="4835" x="4795838" y="3498850"/>
          <p14:tracePt t="4838" x="4802188" y="3498850"/>
          <p14:tracePt t="4841" x="4808538" y="3498850"/>
          <p14:tracePt t="4998" x="4814888" y="3498850"/>
          <p14:tracePt t="5488" x="4819650" y="3498850"/>
          <p14:tracePt t="5493" x="4826000" y="3498850"/>
          <p14:tracePt t="5498" x="4849813" y="3498850"/>
          <p14:tracePt t="5506" x="4892675" y="3498850"/>
          <p14:tracePt t="5511" x="4945063" y="3516313"/>
          <p14:tracePt t="5517" x="5011738" y="3522663"/>
          <p14:tracePt t="5519" x="5041900" y="3529013"/>
          <p14:tracePt t="5521" x="5053013" y="3529013"/>
          <p14:tracePt t="5522" x="5076825" y="3535363"/>
          <p14:tracePt t="5524" x="5095875" y="3540125"/>
          <p14:tracePt t="5526" x="5106988" y="3540125"/>
          <p14:tracePt t="5528" x="5124450" y="3546475"/>
          <p14:tracePt t="5530" x="5137150" y="3552825"/>
          <p14:tracePt t="5531" x="5149850" y="3552825"/>
          <p14:tracePt t="5534" x="5154613" y="3552825"/>
          <p14:tracePt t="5537" x="5167313" y="3552825"/>
          <p14:tracePt t="5542" x="5173663" y="3552825"/>
          <p14:tracePt t="5572" x="5173663" y="3559175"/>
          <p14:tracePt t="5580" x="5160963" y="3559175"/>
          <p14:tracePt t="5590" x="5100638" y="3582988"/>
          <p14:tracePt t="5596" x="5046663" y="3600450"/>
          <p14:tracePt t="5602" x="4987925" y="3613150"/>
          <p14:tracePt t="5605" x="4951413" y="3617913"/>
          <p14:tracePt t="5608" x="4927600" y="3617913"/>
          <p14:tracePt t="5611" x="4892675" y="3630613"/>
          <p14:tracePt t="5615" x="4838700" y="3636963"/>
          <p14:tracePt t="5618" x="4795838" y="3648075"/>
          <p14:tracePt t="5621" x="4741863" y="3660775"/>
          <p14:tracePt t="5624" x="4700588" y="3671888"/>
          <p14:tracePt t="5627" x="4664075" y="3684588"/>
          <p14:tracePt t="5629" x="4635500" y="3690938"/>
          <p14:tracePt t="5631" x="4616450" y="3702050"/>
          <p14:tracePt t="5633" x="4592638" y="3708400"/>
          <p14:tracePt t="5634" x="4581525" y="3714750"/>
          <p14:tracePt t="5635" x="4575175" y="3714750"/>
          <p14:tracePt t="5637" x="4562475" y="3725863"/>
          <p14:tracePt t="5638" x="4557713" y="3732213"/>
          <p14:tracePt t="5639" x="4533900" y="3743325"/>
          <p14:tracePt t="5640" x="4527550" y="3743325"/>
          <p14:tracePt t="5642" x="4514850" y="3756025"/>
          <p14:tracePt t="5643" x="4503738" y="3767138"/>
          <p14:tracePt t="5645" x="4497388" y="3773488"/>
          <p14:tracePt t="5646" x="4491038" y="3779838"/>
          <p14:tracePt t="5647" x="4484688" y="3779838"/>
          <p14:tracePt t="5648" x="4484688" y="3792538"/>
          <p14:tracePt t="5648" x="4473575" y="3797300"/>
          <p14:tracePt t="5649" x="4473575" y="3803650"/>
          <p14:tracePt t="5650" x="4467225" y="3810000"/>
          <p14:tracePt t="5651" x="4460875" y="3810000"/>
          <p14:tracePt t="5652" x="4460875" y="3821113"/>
          <p14:tracePt t="5653" x="4456113" y="3827463"/>
          <p14:tracePt t="5654" x="4456113" y="3833813"/>
          <p14:tracePt t="5655" x="4456113" y="3840163"/>
          <p14:tracePt t="5656" x="4449763" y="3844925"/>
          <p14:tracePt t="5657" x="4443413" y="3851275"/>
          <p14:tracePt t="5658" x="4443413" y="3857625"/>
          <p14:tracePt t="5659" x="4443413" y="3863975"/>
          <p14:tracePt t="5661" x="4437063" y="3870325"/>
          <p14:tracePt t="5662" x="4437063" y="3881438"/>
          <p14:tracePt t="5663" x="4437063" y="3887788"/>
          <p14:tracePt t="5665" x="4437063" y="3898900"/>
          <p14:tracePt t="5667" x="4437063" y="3905250"/>
          <p14:tracePt t="5668" x="4437063" y="3917950"/>
          <p14:tracePt t="5669" x="4437063" y="3922713"/>
          <p14:tracePt t="5671" x="4437063" y="3935413"/>
          <p14:tracePt t="5672" x="4437063" y="3941763"/>
          <p14:tracePt t="5673" x="4437063" y="3948113"/>
          <p14:tracePt t="5674" x="4437063" y="3952875"/>
          <p14:tracePt t="5675" x="4437063" y="3959225"/>
          <p14:tracePt t="5677" x="4437063" y="3965575"/>
          <p14:tracePt t="5678" x="4437063" y="3983038"/>
          <p14:tracePt t="5680" x="4437063" y="3989388"/>
          <p14:tracePt t="5681" x="4437063" y="3995738"/>
          <p14:tracePt t="5682" x="4437063" y="4006850"/>
          <p14:tracePt t="5683" x="4443413" y="4019550"/>
          <p14:tracePt t="5685" x="4443413" y="4024313"/>
          <p14:tracePt t="5686" x="4443413" y="4030663"/>
          <p14:tracePt t="5686" x="4443413" y="4043363"/>
          <p14:tracePt t="5687" x="4449763" y="4049713"/>
          <p14:tracePt t="5688" x="4449763" y="4054475"/>
          <p14:tracePt t="5689" x="4449763" y="4067175"/>
          <p14:tracePt t="5690" x="4456113" y="4067175"/>
          <p14:tracePt t="5691" x="4456113" y="4073525"/>
          <p14:tracePt t="5692" x="4456113" y="4084638"/>
          <p14:tracePt t="5694" x="4456113" y="4090988"/>
          <p14:tracePt t="5695" x="4456113" y="4097338"/>
          <p14:tracePt t="5695" x="4456113" y="4108450"/>
          <p14:tracePt t="5696" x="4456113" y="4114800"/>
          <p14:tracePt t="5697" x="4456113" y="4121150"/>
          <p14:tracePt t="5698" x="4456113" y="4127500"/>
          <p14:tracePt t="5699" x="4456113" y="4138613"/>
          <p14:tracePt t="5700" x="4456113" y="4144963"/>
          <p14:tracePt t="5701" x="4456113" y="4151313"/>
          <p14:tracePt t="5702" x="4456113" y="4156075"/>
          <p14:tracePt t="5703" x="4456113" y="4162425"/>
          <p14:tracePt t="5704" x="4456113" y="4168775"/>
          <p14:tracePt t="5705" x="4456113" y="4179888"/>
          <p14:tracePt t="5706" x="4456113" y="4186238"/>
          <p14:tracePt t="5707" x="4456113" y="4192588"/>
          <p14:tracePt t="5708" x="4449763" y="4205288"/>
          <p14:tracePt t="5710" x="4449763" y="4210050"/>
          <p14:tracePt t="5711" x="4443413" y="4222750"/>
          <p14:tracePt t="5712" x="4437063" y="4229100"/>
          <p14:tracePt t="5713" x="4437063" y="4233863"/>
          <p14:tracePt t="5714" x="4430713" y="4240213"/>
          <p14:tracePt t="5715" x="4425950" y="4246563"/>
          <p14:tracePt t="5716" x="4425950" y="4252913"/>
          <p14:tracePt t="5717" x="4419600" y="4257675"/>
          <p14:tracePt t="5718" x="4419600" y="4264025"/>
          <p14:tracePt t="5720" x="4406900" y="4276725"/>
          <p14:tracePt t="5722" x="4402138" y="4281488"/>
          <p14:tracePt t="5723" x="4402138" y="4287838"/>
          <p14:tracePt t="5724" x="4395788" y="4294188"/>
          <p14:tracePt t="5725" x="4389438" y="4300538"/>
          <p14:tracePt t="5727" x="4383088" y="4311650"/>
          <p14:tracePt t="5729" x="4378325" y="4318000"/>
          <p14:tracePt t="5731" x="4371975" y="4324350"/>
          <p14:tracePt t="5732" x="4365625" y="4330700"/>
          <p14:tracePt t="5733" x="4365625" y="4335463"/>
          <p14:tracePt t="5734" x="4359275" y="4335463"/>
          <p14:tracePt t="5735" x="4359275" y="4341813"/>
          <p14:tracePt t="5736" x="4352925" y="4341813"/>
          <p14:tracePt t="5737" x="4352925" y="4348163"/>
          <p14:tracePt t="5738" x="4348163" y="4348163"/>
          <p14:tracePt t="5739" x="4348163" y="4354513"/>
          <p14:tracePt t="5741" x="4341813" y="4354513"/>
          <p14:tracePt t="5742" x="4341813" y="4359275"/>
          <p14:tracePt t="5744" x="4341813" y="4365625"/>
          <p14:tracePt t="5746" x="4335463" y="4365625"/>
          <p14:tracePt t="5748" x="4335463" y="4371975"/>
          <p14:tracePt t="5750" x="4335463" y="4378325"/>
          <p14:tracePt t="5758" x="4335463" y="4384675"/>
          <p14:tracePt t="5784" x="4335463" y="4389438"/>
          <p14:tracePt t="5792" x="4341813" y="4389438"/>
          <p14:tracePt t="5795" x="4341813" y="4395788"/>
          <p14:tracePt t="5798" x="4352925" y="4395788"/>
          <p14:tracePt t="5802" x="4359275" y="4402138"/>
          <p14:tracePt t="5806" x="4365625" y="4408488"/>
          <p14:tracePt t="5809" x="4371975" y="4408488"/>
          <p14:tracePt t="5813" x="4383088" y="4413250"/>
          <p14:tracePt t="5815" x="4383088" y="4419600"/>
          <p14:tracePt t="5817" x="4389438" y="4419600"/>
          <p14:tracePt t="5819" x="4389438" y="4425950"/>
          <p14:tracePt t="5821" x="4395788" y="4432300"/>
          <p14:tracePt t="5823" x="4402138" y="4432300"/>
          <p14:tracePt t="5824" x="4402138" y="4437063"/>
          <p14:tracePt t="5827" x="4406900" y="4437063"/>
          <p14:tracePt t="5828" x="4406900" y="4443413"/>
          <p14:tracePt t="5830" x="4413250" y="4449763"/>
          <p14:tracePt t="5832" x="4413250" y="4456113"/>
          <p14:tracePt t="5834" x="4419600" y="4462463"/>
          <p14:tracePt t="5836" x="4425950" y="4467225"/>
          <p14:tracePt t="5838" x="4425950" y="4473575"/>
          <p14:tracePt t="5839" x="4430713" y="4479925"/>
          <p14:tracePt t="5840" x="4430713" y="4486275"/>
          <p14:tracePt t="5842" x="4437063" y="4491038"/>
          <p14:tracePt t="5844" x="4443413" y="4503738"/>
          <p14:tracePt t="5846" x="4449763" y="4510088"/>
          <p14:tracePt t="5846" x="4449763" y="4514850"/>
          <p14:tracePt t="5848" x="4456113" y="4521200"/>
          <p14:tracePt t="5849" x="4460875" y="4527550"/>
          <p14:tracePt t="5850" x="4460875" y="4538663"/>
          <p14:tracePt t="5850" x="4473575" y="4538663"/>
          <p14:tracePt t="5851" x="4473575" y="4551363"/>
          <p14:tracePt t="5852" x="4484688" y="4557713"/>
          <p14:tracePt t="5853" x="4484688" y="4564063"/>
          <p14:tracePt t="5854" x="4497388" y="4581525"/>
          <p14:tracePt t="5855" x="4503738" y="4587875"/>
          <p14:tracePt t="5856" x="4508500" y="4592638"/>
          <p14:tracePt t="5857" x="4514850" y="4605338"/>
          <p14:tracePt t="5858" x="4527550" y="4616450"/>
          <p14:tracePt t="5859" x="4533900" y="4629150"/>
          <p14:tracePt t="5861" x="4551363" y="4646613"/>
          <p14:tracePt t="5863" x="4562475" y="4659313"/>
          <p14:tracePt t="5864" x="4562475" y="4665663"/>
          <p14:tracePt t="5866" x="4568825" y="4670425"/>
          <p14:tracePt t="5867" x="4575175" y="4683125"/>
          <p14:tracePt t="5868" x="4586288" y="4694238"/>
          <p14:tracePt t="5870" x="4592638" y="4706938"/>
          <p14:tracePt t="5871" x="4605338" y="4724400"/>
          <p14:tracePt t="5873" x="4616450" y="4743450"/>
          <p14:tracePt t="5874" x="4629150" y="4760913"/>
          <p14:tracePt t="5874" x="4646613" y="4778375"/>
          <p14:tracePt t="5875" x="4664075" y="4808538"/>
          <p14:tracePt t="5876" x="4676775" y="4832350"/>
          <p14:tracePt t="5878" x="4694238" y="4856163"/>
          <p14:tracePt t="5879" x="4718050" y="4886325"/>
          <p14:tracePt t="5880" x="4741863" y="4910138"/>
          <p14:tracePt t="5881" x="4754563" y="4933950"/>
          <p14:tracePt t="5881" x="4778375" y="4964113"/>
          <p14:tracePt t="5882" x="4802188" y="4994275"/>
          <p14:tracePt t="5883" x="4819650" y="5011738"/>
          <p14:tracePt t="5884" x="4838700" y="5041900"/>
          <p14:tracePt t="5885" x="4862513" y="5072063"/>
          <p14:tracePt t="5886" x="4886325" y="5102225"/>
          <p14:tracePt t="5887" x="4910138" y="5119688"/>
          <p14:tracePt t="6147" x="4916488" y="5130800"/>
          <p14:tracePt t="6160" x="4916488" y="5126038"/>
          <p14:tracePt t="6170" x="4921250" y="5113338"/>
          <p14:tracePt t="6173" x="4927600" y="5106988"/>
          <p14:tracePt t="6175" x="4933950" y="5095875"/>
          <p14:tracePt t="6178" x="4940300" y="5089525"/>
          <p14:tracePt t="6181" x="4945063" y="5078413"/>
          <p14:tracePt t="6183" x="4945063" y="5072063"/>
          <p14:tracePt t="6184" x="4945063" y="5059363"/>
          <p14:tracePt t="6186" x="4945063" y="5053013"/>
          <p14:tracePt t="6190" x="4951413" y="5048250"/>
          <p14:tracePt t="6192" x="4951413" y="5035550"/>
          <p14:tracePt t="6196" x="4951413" y="5024438"/>
          <p14:tracePt t="6198" x="4951413" y="5018088"/>
          <p14:tracePt t="6200" x="4951413" y="5011738"/>
          <p14:tracePt t="6201" x="4957763" y="5005388"/>
          <p14:tracePt t="6204" x="4957763" y="5000625"/>
          <p14:tracePt t="6206" x="4957763" y="4994275"/>
          <p14:tracePt t="6209" x="4957763" y="4987925"/>
          <p14:tracePt t="6211" x="4957763" y="4981575"/>
          <p14:tracePt t="6216" x="4957763" y="4976813"/>
          <p14:tracePt t="6218" x="4957763" y="4970463"/>
          <p14:tracePt t="6226" x="4957763" y="4957763"/>
          <p14:tracePt t="6231" x="4957763" y="4951413"/>
          <p14:tracePt t="6236" x="4951413" y="4951413"/>
          <p14:tracePt t="6389" x="4951413" y="4946650"/>
          <p14:tracePt t="6402" x="4945063" y="4922838"/>
          <p14:tracePt t="6412" x="4940300" y="4903788"/>
          <p14:tracePt t="6417" x="4940300" y="4892675"/>
          <p14:tracePt t="6419" x="4945063" y="4886325"/>
          <p14:tracePt t="6423" x="4945063" y="4879975"/>
          <p14:tracePt t="6429" x="4945063" y="4873625"/>
          <p14:tracePt t="6435" x="4945063" y="4868863"/>
          <p14:tracePt t="6438" x="4951413" y="4862513"/>
          <p14:tracePt t="6444" x="4951413" y="4856163"/>
          <p14:tracePt t="6450" x="4951413" y="4849813"/>
          <p14:tracePt t="6457" x="4957763" y="4845050"/>
          <p14:tracePt t="6463" x="4957763" y="4838700"/>
          <p14:tracePt t="6472" x="4957763" y="4832350"/>
          <p14:tracePt t="6490" x="4957763" y="4826000"/>
          <p14:tracePt t="6708" x="4957763" y="4821238"/>
          <p14:tracePt t="7039" x="4957763" y="4814888"/>
          <p14:tracePt t="7044" x="4957763" y="4808538"/>
          <p14:tracePt t="7049" x="4964113" y="4808538"/>
          <p14:tracePt t="7056" x="4964113" y="4802188"/>
          <p14:tracePt t="7059" x="4970463" y="4802188"/>
          <p14:tracePt t="7070" x="4970463" y="4795838"/>
          <p14:tracePt t="7224" x="4975225" y="4795838"/>
          <p14:tracePt t="7385" x="4975225" y="4802188"/>
          <p14:tracePt t="7395" x="4975225" y="4808538"/>
          <p14:tracePt t="7423" x="4975225" y="4814888"/>
          <p14:tracePt t="7426" x="4970463" y="4814888"/>
          <p14:tracePt t="7432" x="4964113" y="4814888"/>
          <p14:tracePt t="7441" x="4964113" y="4821238"/>
          <p14:tracePt t="7506" x="4964113" y="4826000"/>
          <p14:tracePt t="7542" x="4964113" y="4832350"/>
          <p14:tracePt t="7563" x="4957763" y="4832350"/>
          <p14:tracePt t="7697" x="4951413" y="4832350"/>
          <p14:tracePt t="8164" x="4945063" y="4832350"/>
          <p14:tracePt t="8177" x="4933950" y="4832350"/>
          <p14:tracePt t="8186" x="4916488" y="4832350"/>
          <p14:tracePt t="8192" x="4910138" y="4832350"/>
          <p14:tracePt t="8197" x="4903788" y="4832350"/>
          <p14:tracePt t="8201" x="4886325" y="4832350"/>
          <p14:tracePt t="8203" x="4879975" y="4832350"/>
          <p14:tracePt t="8205" x="4867275" y="4832350"/>
          <p14:tracePt t="8208" x="4862513" y="4832350"/>
          <p14:tracePt t="8210" x="4849813" y="4832350"/>
          <p14:tracePt t="8212" x="4838700" y="4832350"/>
          <p14:tracePt t="8214" x="4826000" y="4832350"/>
          <p14:tracePt t="8215" x="4814888" y="4832350"/>
          <p14:tracePt t="8216" x="4802188" y="4832350"/>
          <p14:tracePt t="8217" x="4795838" y="4832350"/>
          <p14:tracePt t="8218" x="4791075" y="4832350"/>
          <p14:tracePt t="8219" x="4784725" y="4832350"/>
          <p14:tracePt t="8220" x="4772025" y="4832350"/>
          <p14:tracePt t="8221" x="4765675" y="4832350"/>
          <p14:tracePt t="8222" x="4760913" y="4832350"/>
          <p14:tracePt t="8224" x="4737100" y="4838700"/>
          <p14:tracePt t="8225" x="4730750" y="4838700"/>
          <p14:tracePt t="8226" x="4724400" y="4838700"/>
          <p14:tracePt t="8227" x="4706938" y="4838700"/>
          <p14:tracePt t="8228" x="4700588" y="4845050"/>
          <p14:tracePt t="8229" x="4694238" y="4845050"/>
          <p14:tracePt t="8230" x="4683125" y="4845050"/>
          <p14:tracePt t="8231" x="4670425" y="4845050"/>
          <p14:tracePt t="8232" x="4659313" y="4845050"/>
          <p14:tracePt t="8233" x="4652963" y="4845050"/>
          <p14:tracePt t="8235" x="4640263" y="4845050"/>
          <p14:tracePt t="8236" x="4629150" y="4849813"/>
          <p14:tracePt t="8238" x="4610100" y="4849813"/>
          <p14:tracePt t="8239" x="4605338" y="4849813"/>
          <p14:tracePt t="8240" x="4592638" y="4849813"/>
          <p14:tracePt t="8241" x="4581525" y="4856163"/>
          <p14:tracePt t="8242" x="4575175" y="4856163"/>
          <p14:tracePt t="8243" x="4568825" y="4856163"/>
          <p14:tracePt t="8244" x="4557713" y="4856163"/>
          <p14:tracePt t="8244" x="4545013" y="4856163"/>
          <p14:tracePt t="8245" x="4538663" y="4856163"/>
          <p14:tracePt t="8247" x="4533900" y="4856163"/>
          <p14:tracePt t="8248" x="4521200" y="4856163"/>
          <p14:tracePt t="8248" x="4508500" y="4856163"/>
          <p14:tracePt t="8250" x="4497388" y="4856163"/>
          <p14:tracePt t="8251" x="4491038" y="4862513"/>
          <p14:tracePt t="8252" x="4484688" y="4862513"/>
          <p14:tracePt t="8253" x="4473575" y="4862513"/>
          <p14:tracePt t="8254" x="4467225" y="4862513"/>
          <p14:tracePt t="8255" x="4460875" y="4862513"/>
          <p14:tracePt t="8257" x="4456113" y="4862513"/>
          <p14:tracePt t="8258" x="4449763" y="4862513"/>
          <p14:tracePt t="8259" x="4443413" y="4868863"/>
          <p14:tracePt t="8260" x="4437063" y="4868863"/>
          <p14:tracePt t="8262" x="4430713" y="4868863"/>
          <p14:tracePt t="8263" x="4425950" y="4868863"/>
          <p14:tracePt t="8264" x="4419600" y="4868863"/>
          <p14:tracePt t="8294" x="4425950" y="4868863"/>
          <p14:tracePt t="8296" x="4430713" y="4868863"/>
          <p14:tracePt t="8297" x="4430713" y="4873625"/>
          <p14:tracePt t="8299" x="4437063" y="4873625"/>
          <p14:tracePt t="8300" x="4443413" y="4873625"/>
          <p14:tracePt t="8302" x="4449763" y="4873625"/>
          <p14:tracePt t="8304" x="4456113" y="4873625"/>
          <p14:tracePt t="8306" x="4460875" y="4873625"/>
          <p14:tracePt t="8308" x="4467225" y="4873625"/>
          <p14:tracePt t="8309" x="4473575" y="4873625"/>
          <p14:tracePt t="8313" x="4479925" y="4873625"/>
          <p14:tracePt t="8314" x="4484688" y="4873625"/>
          <p14:tracePt t="8316" x="4491038" y="4879975"/>
          <p14:tracePt t="8320" x="4503738" y="4879975"/>
          <p14:tracePt t="8323" x="4508500" y="4879975"/>
          <p14:tracePt t="8326" x="4514850" y="4879975"/>
          <p14:tracePt t="8332" x="4521200" y="4879975"/>
          <p14:tracePt t="8333" x="4527550" y="4879975"/>
          <p14:tracePt t="8340" x="4533900" y="4879975"/>
          <p14:tracePt t="8428" x="4538663" y="4879975"/>
          <p14:tracePt t="8568" x="4545013" y="4879975"/>
          <p14:tracePt t="8714" x="4545013" y="4886325"/>
          <p14:tracePt t="8719" x="4545013" y="4892675"/>
          <p14:tracePt t="8724" x="4545013" y="4899025"/>
          <p14:tracePt t="8733" x="4545013" y="4903788"/>
          <p14:tracePt t="8743" x="4545013" y="4910138"/>
          <p14:tracePt t="8750" x="4545013" y="4916488"/>
          <p14:tracePt t="8774" x="4545013" y="4922838"/>
          <p14:tracePt t="8789" x="4545013" y="4927600"/>
          <p14:tracePt t="8798" x="4545013" y="4933950"/>
          <p14:tracePt t="8806" x="4545013" y="4940300"/>
          <p14:tracePt t="8815" x="4545013" y="4946650"/>
          <p14:tracePt t="8826" x="4551363" y="4951413"/>
          <p14:tracePt t="8838" x="4551363" y="4957763"/>
          <p14:tracePt t="8849" x="4551363" y="4964113"/>
          <p14:tracePt t="9026" x="4551363" y="4957763"/>
          <p14:tracePt t="9037" x="4551363" y="4951413"/>
          <p14:tracePt t="9043" x="4551363" y="4940300"/>
          <p14:tracePt t="9047" x="4557713" y="4933950"/>
          <p14:tracePt t="9050" x="4557713" y="4927600"/>
          <p14:tracePt t="9061" x="4557713" y="4916488"/>
          <p14:tracePt t="9065" x="4557713" y="4910138"/>
          <p14:tracePt t="9071" x="4562475" y="4899025"/>
          <p14:tracePt t="9078" x="4568825" y="4899025"/>
          <p14:tracePt t="9080" x="4568825" y="4892675"/>
          <p14:tracePt t="9088" x="4568825" y="4886325"/>
          <p14:tracePt t="9096" x="4575175" y="4886325"/>
          <p14:tracePt t="9230" x="4575175" y="4892675"/>
          <p14:tracePt t="9239" x="4575175" y="4899025"/>
          <p14:tracePt t="9247" x="4575175" y="4903788"/>
          <p14:tracePt t="9250" x="4575175" y="4910138"/>
          <p14:tracePt t="9253" x="4575175" y="4916488"/>
          <p14:tracePt t="9259" x="4575175" y="4922838"/>
          <p14:tracePt t="9265" x="4575175" y="4927600"/>
          <p14:tracePt t="9272" x="4575175" y="4933950"/>
          <p14:tracePt t="9276" x="4575175" y="4940300"/>
          <p14:tracePt t="9284" x="4575175" y="4946650"/>
          <p14:tracePt t="10805" x="4575175" y="4951413"/>
          <p14:tracePt t="10862" x="4568825" y="4951413"/>
          <p14:tracePt t="10874" x="4568825" y="4946650"/>
          <p14:tracePt t="10887" x="4568825" y="4933950"/>
          <p14:tracePt t="10908" x="4568825" y="4927600"/>
          <p14:tracePt t="10915" x="4568825" y="4922838"/>
          <p14:tracePt t="10932" x="4568825" y="4916488"/>
          <p14:tracePt t="10935" x="4568825" y="4910138"/>
          <p14:tracePt t="10941" x="4575175" y="4910138"/>
          <p14:tracePt t="10954" x="4575175" y="4903788"/>
          <p14:tracePt t="10963" x="4575175" y="4899025"/>
          <p14:tracePt t="10970" x="4575175" y="4892675"/>
          <p14:tracePt t="10973" x="4575175" y="4886325"/>
          <p14:tracePt t="10978" x="4575175" y="4879975"/>
          <p14:tracePt t="10983" x="4575175" y="4873625"/>
          <p14:tracePt t="10988" x="4575175" y="4862513"/>
          <p14:tracePt t="10990" x="4581525" y="4856163"/>
          <p14:tracePt t="10993" x="4581525" y="4849813"/>
          <p14:tracePt t="10994" x="4581525" y="4838700"/>
          <p14:tracePt t="10997" x="4581525" y="4832350"/>
          <p14:tracePt t="10999" x="4581525" y="4826000"/>
          <p14:tracePt t="11002" x="4581525" y="4821238"/>
          <p14:tracePt t="11003" x="4581525" y="4808538"/>
          <p14:tracePt t="11005" x="4581525" y="4802188"/>
          <p14:tracePt t="11005" x="4581525" y="4795838"/>
          <p14:tracePt t="11007" x="4586288" y="4791075"/>
          <p14:tracePt t="11009" x="4586288" y="4784725"/>
          <p14:tracePt t="11011" x="4586288" y="4778375"/>
          <p14:tracePt t="11012" x="4586288" y="4772025"/>
          <p14:tracePt t="11014" x="4586288" y="4767263"/>
          <p14:tracePt t="11016" x="4586288" y="4760913"/>
          <p14:tracePt t="11018" x="4592638" y="4754563"/>
          <p14:tracePt t="11019" x="4592638" y="4748213"/>
          <p14:tracePt t="11021" x="4592638" y="4743450"/>
          <p14:tracePt t="11022" x="4598988" y="4743450"/>
          <p14:tracePt t="11023" x="4598988" y="4737100"/>
          <p14:tracePt t="11025" x="4598988" y="4730750"/>
          <p14:tracePt t="11026" x="4598988" y="4724400"/>
          <p14:tracePt t="11028" x="4605338" y="4719638"/>
          <p14:tracePt t="11029" x="4605338" y="4713288"/>
          <p14:tracePt t="11030" x="4605338" y="4706938"/>
          <p14:tracePt t="11032" x="4605338" y="4700588"/>
          <p14:tracePt t="11034" x="4610100" y="4694238"/>
          <p14:tracePt t="11036" x="4610100" y="4689475"/>
          <p14:tracePt t="11037" x="4610100" y="4683125"/>
          <p14:tracePt t="11039" x="4610100" y="4676775"/>
          <p14:tracePt t="11040" x="4616450" y="4676775"/>
          <p14:tracePt t="11041" x="4616450" y="4670425"/>
          <p14:tracePt t="11043" x="4616450" y="4665663"/>
          <p14:tracePt t="11044" x="4622800" y="4665663"/>
          <p14:tracePt t="11045" x="4622800" y="4659313"/>
          <p14:tracePt t="11047" x="4622800" y="4652963"/>
          <p14:tracePt t="11049" x="4622800" y="4646613"/>
          <p14:tracePt t="11052" x="4622800" y="4641850"/>
          <p14:tracePt t="11057" x="4622800" y="4635500"/>
          <p14:tracePt t="11058" x="4622800" y="4629150"/>
          <p14:tracePt t="11061" x="4622800" y="4622800"/>
          <p14:tracePt t="11064" x="4622800" y="4616450"/>
          <p14:tracePt t="11068" x="4622800" y="4611688"/>
          <p14:tracePt t="11069" x="4622800" y="4605338"/>
          <p14:tracePt t="11072" x="4622800" y="4598988"/>
          <p14:tracePt t="11077" x="4622800" y="4592638"/>
          <p14:tracePt t="11079" x="4622800" y="4587875"/>
          <p14:tracePt t="11080" x="4622800" y="4581525"/>
          <p14:tracePt t="11084" x="4622800" y="4575175"/>
          <p14:tracePt t="11087" x="4622800" y="4568825"/>
          <p14:tracePt t="11092" x="4622800" y="4564063"/>
          <p14:tracePt t="11094" x="4622800" y="4557713"/>
          <p14:tracePt t="11098" x="4622800" y="4551363"/>
          <p14:tracePt t="11102" x="4622800" y="4545013"/>
          <p14:tracePt t="11107" x="4622800" y="4538663"/>
          <p14:tracePt t="11108" x="4622800" y="4533900"/>
          <p14:tracePt t="11114" x="4622800" y="4527550"/>
          <p14:tracePt t="11122" x="4629150" y="4521200"/>
          <p14:tracePt t="11124" x="4629150" y="4514850"/>
          <p14:tracePt t="11128" x="4629150" y="4510088"/>
          <p14:tracePt t="11133" x="4629150" y="4503738"/>
          <p14:tracePt t="11135" x="4635500" y="4503738"/>
          <p14:tracePt t="11137" x="4635500" y="4497388"/>
          <p14:tracePt t="11144" x="4635500" y="4491038"/>
          <p14:tracePt t="11146" x="4640263" y="4486275"/>
          <p14:tracePt t="11152" x="4640263" y="4479925"/>
          <p14:tracePt t="11154" x="4646613" y="4479925"/>
          <p14:tracePt t="11158" x="4646613" y="4473575"/>
          <p14:tracePt t="11162" x="4652963" y="4473575"/>
          <p14:tracePt t="11167" x="4652963" y="4467225"/>
          <p14:tracePt t="11184" x="4652963" y="4462463"/>
          <p14:tracePt t="11186" x="4659313" y="4462463"/>
          <p14:tracePt t="11193" x="4659313" y="4456113"/>
          <p14:tracePt t="11207" x="4659313" y="4449763"/>
          <p14:tracePt t="11215" x="4659313" y="4443413"/>
          <p14:tracePt t="11222" x="4659313" y="4432300"/>
          <p14:tracePt t="11227" x="4659313" y="4425950"/>
          <p14:tracePt t="11231" x="4659313" y="4419600"/>
          <p14:tracePt t="11237" x="4659313" y="4408488"/>
          <p14:tracePt t="11243" x="4659313" y="4402138"/>
          <p14:tracePt t="11247" x="4659313" y="4395788"/>
          <p14:tracePt t="11252" x="4659313" y="4384675"/>
          <p14:tracePt t="11258" x="4659313" y="4378325"/>
          <p14:tracePt t="11261" x="4659313" y="4371975"/>
          <p14:tracePt t="11266" x="4659313" y="4365625"/>
          <p14:tracePt t="11269" x="4659313" y="4359275"/>
          <p14:tracePt t="11275" x="4659313" y="4354513"/>
          <p14:tracePt t="11282" x="4659313" y="4348163"/>
          <p14:tracePt t="11291" x="4659313" y="4341813"/>
          <p14:tracePt t="11296" x="4659313" y="4335463"/>
          <p14:tracePt t="11301" x="4652963" y="4335463"/>
          <p14:tracePt t="11310" x="4646613" y="4335463"/>
          <p14:tracePt t="11315" x="4640263" y="4335463"/>
          <p14:tracePt t="11359" x="4640263" y="4330700"/>
          <p14:tracePt t="11375" x="4640263" y="4324350"/>
          <p14:tracePt t="11382" x="4640263" y="4318000"/>
          <p14:tracePt t="11386" x="4640263" y="4311650"/>
          <p14:tracePt t="11394" x="4635500" y="4306888"/>
          <p14:tracePt t="11410" x="4635500" y="4300538"/>
          <p14:tracePt t="11438" x="4635500" y="4294188"/>
          <p14:tracePt t="11445" x="4635500" y="4287838"/>
          <p14:tracePt t="11447" x="4635500" y="4281488"/>
          <p14:tracePt t="11449" x="4635500" y="4276725"/>
          <p14:tracePt t="11453" x="4640263" y="4270375"/>
          <p14:tracePt t="11455" x="4640263" y="4264025"/>
          <p14:tracePt t="11457" x="4640263" y="4257675"/>
          <p14:tracePt t="11459" x="4640263" y="4252913"/>
          <p14:tracePt t="11460" x="4640263" y="4246563"/>
          <p14:tracePt t="11462" x="4640263" y="4240213"/>
          <p14:tracePt t="11463" x="4640263" y="4233863"/>
          <p14:tracePt t="11465" x="4640263" y="4229100"/>
          <p14:tracePt t="11468" x="4640263" y="4222750"/>
          <p14:tracePt t="11470" x="4640263" y="4216400"/>
          <p14:tracePt t="11472" x="4640263" y="4210050"/>
          <p14:tracePt t="11475" x="4640263" y="4205288"/>
          <p14:tracePt t="11493" x="4635500" y="4205288"/>
          <p14:tracePt t="11495" x="4622800" y="4216400"/>
          <p14:tracePt t="11496" x="4622800" y="4222750"/>
          <p14:tracePt t="11497" x="4616450" y="4229100"/>
          <p14:tracePt t="11500" x="4605338" y="4233863"/>
          <p14:tracePt t="11501" x="4605338" y="4246563"/>
          <p14:tracePt t="11502" x="4598988" y="4246563"/>
          <p14:tracePt t="11503" x="4592638" y="4252913"/>
          <p14:tracePt t="11504" x="4586288" y="4257675"/>
          <p14:tracePt t="11505" x="4586288" y="4264025"/>
          <p14:tracePt t="11506" x="4575175" y="4270375"/>
          <p14:tracePt t="11507" x="4575175" y="4276725"/>
          <p14:tracePt t="11508" x="4562475" y="4287838"/>
          <p14:tracePt t="11509" x="4557713" y="4294188"/>
          <p14:tracePt t="11510" x="4557713" y="4300538"/>
          <p14:tracePt t="11511" x="4551363" y="4311650"/>
          <p14:tracePt t="11512" x="4551363" y="4324350"/>
          <p14:tracePt t="11513" x="4545013" y="4330700"/>
          <p14:tracePt t="11783" x="4443413" y="4330700"/>
          <p14:tracePt t="11789" x="4318000" y="4341813"/>
          <p14:tracePt t="11791" x="4294188" y="4348163"/>
          <p14:tracePt t="11796" x="4300538" y="4354513"/>
          <p14:tracePt t="11799" x="4311650" y="4354513"/>
          <p14:tracePt t="11802" x="4318000" y="4341813"/>
          <p14:tracePt t="11804" x="4318000" y="4324350"/>
          <p14:tracePt t="11807" x="4318000" y="4318000"/>
          <p14:tracePt t="11809" x="4324350" y="4311650"/>
          <p14:tracePt t="11811" x="4335463" y="4300538"/>
          <p14:tracePt t="11813" x="4341813" y="4294188"/>
          <p14:tracePt t="11814" x="4348163" y="4294188"/>
          <p14:tracePt t="11815" x="4352925" y="4287838"/>
          <p14:tracePt t="11818" x="4371975" y="4276725"/>
          <p14:tracePt t="11820" x="4378325" y="4270375"/>
          <p14:tracePt t="11822" x="4383088" y="4264025"/>
          <p14:tracePt t="11823" x="4389438" y="4257675"/>
          <p14:tracePt t="11824" x="4395788" y="4257675"/>
          <p14:tracePt t="11825" x="4402138" y="4252913"/>
          <p14:tracePt t="11826" x="4406900" y="4246563"/>
          <p14:tracePt t="11828" x="4413250" y="4240213"/>
          <p14:tracePt t="11830" x="4419600" y="4240213"/>
          <p14:tracePt t="11831" x="4425950" y="4233863"/>
          <p14:tracePt t="11832" x="4425950" y="4229100"/>
          <p14:tracePt t="11833" x="4437063" y="4229100"/>
          <p14:tracePt t="11835" x="4449763" y="4222750"/>
          <p14:tracePt t="11836" x="4456113" y="4210050"/>
          <p14:tracePt t="11837" x="4460875" y="4210050"/>
          <p14:tracePt t="11838" x="4467225" y="4205288"/>
          <p14:tracePt t="11839" x="4473575" y="4198938"/>
          <p14:tracePt t="11840" x="4479925" y="4192588"/>
          <p14:tracePt t="11841" x="4484688" y="4192588"/>
          <p14:tracePt t="11843" x="4491038" y="4179888"/>
          <p14:tracePt t="11844" x="4497388" y="4179888"/>
          <p14:tracePt t="11844" x="4508500" y="4175125"/>
          <p14:tracePt t="11845" x="4514850" y="4168775"/>
          <p14:tracePt t="11846" x="4521200" y="4162425"/>
          <p14:tracePt t="11847" x="4527550" y="4156075"/>
          <p14:tracePt t="11848" x="4538663" y="4144963"/>
          <p14:tracePt t="11849" x="4545013" y="4144963"/>
          <p14:tracePt t="11851" x="4568825" y="4127500"/>
          <p14:tracePt t="11853" x="4568825" y="4121150"/>
          <p14:tracePt t="11855" x="4586288" y="4102100"/>
          <p14:tracePt t="11856" x="4598988" y="4090988"/>
          <p14:tracePt t="11858" x="4605338" y="4084638"/>
          <p14:tracePt t="11859" x="4616450" y="4067175"/>
          <p14:tracePt t="11860" x="4622800" y="4067175"/>
          <p14:tracePt t="11861" x="4629150" y="4054475"/>
          <p14:tracePt t="11862" x="4635500" y="4054475"/>
          <p14:tracePt t="11863" x="4635500" y="4043363"/>
          <p14:tracePt t="11864" x="4640263" y="4043363"/>
          <p14:tracePt t="11865" x="4646613" y="4037013"/>
          <p14:tracePt t="11867" x="4646613" y="4024313"/>
          <p14:tracePt t="11867" x="4652963" y="4024313"/>
          <p14:tracePt t="11869" x="4664075" y="4013200"/>
          <p14:tracePt t="11870" x="4664075" y="4006850"/>
          <p14:tracePt t="11871" x="4664075" y="4000500"/>
          <p14:tracePt t="11884" x="4706938" y="3929063"/>
          <p14:tracePt t="11885" x="4713288" y="3922713"/>
          <p14:tracePt t="11887" x="4713288" y="3911600"/>
          <p14:tracePt t="11889" x="4713288" y="3905250"/>
          <p14:tracePt t="11890" x="4718050" y="3894138"/>
          <p14:tracePt t="11892" x="4718050" y="3887788"/>
          <p14:tracePt t="11893" x="4718050" y="3875088"/>
          <p14:tracePt t="11894" x="4724400" y="3875088"/>
          <p14:tracePt t="11895" x="4724400" y="3870325"/>
          <p14:tracePt t="11896" x="4730750" y="3863975"/>
          <p14:tracePt t="11897" x="4730750" y="3851275"/>
          <p14:tracePt t="11898" x="4730750" y="3844925"/>
          <p14:tracePt t="11899" x="4730750" y="3840163"/>
          <p14:tracePt t="11900" x="4737100" y="3827463"/>
          <p14:tracePt t="11901" x="4737100" y="3821113"/>
          <p14:tracePt t="11902" x="4741863" y="3810000"/>
          <p14:tracePt t="11903" x="4741863" y="3803650"/>
          <p14:tracePt t="11904" x="4748213" y="3792538"/>
          <p14:tracePt t="11905" x="4754563" y="3786188"/>
          <p14:tracePt t="11906" x="4754563" y="3779838"/>
          <p14:tracePt t="11907" x="4760913" y="3767138"/>
          <p14:tracePt t="11908" x="4765675" y="3756025"/>
          <p14:tracePt t="11909" x="4765675" y="3749675"/>
          <p14:tracePt t="11910" x="4772025" y="3738563"/>
          <p14:tracePt t="11911" x="4778375" y="3725863"/>
          <p14:tracePt t="11912" x="4784725" y="3719513"/>
          <p14:tracePt t="11914" x="4784725" y="3714750"/>
          <p14:tracePt t="11915" x="4791075" y="3695700"/>
          <p14:tracePt t="11916" x="4795838" y="3684588"/>
          <p14:tracePt t="11918" x="4802188" y="3671888"/>
          <p14:tracePt t="11919" x="4802188" y="3665538"/>
          <p14:tracePt t="11921" x="4808538" y="3654425"/>
          <p14:tracePt t="11922" x="4808538" y="3641725"/>
          <p14:tracePt t="11923" x="4808538" y="3636963"/>
          <p14:tracePt t="11924" x="4814888" y="3630613"/>
          <p14:tracePt t="11925" x="4814888" y="3624263"/>
          <p14:tracePt t="11927" x="4814888" y="3617913"/>
          <p14:tracePt t="11928" x="4814888" y="3613150"/>
          <p14:tracePt t="11929" x="4819650" y="3606800"/>
          <p14:tracePt t="11930" x="4819650" y="3600450"/>
          <p14:tracePt t="11931" x="4826000" y="3594100"/>
          <p14:tracePt t="11932" x="4826000" y="3582988"/>
          <p14:tracePt t="11934" x="4832350" y="3576638"/>
          <p14:tracePt t="11936" x="4832350" y="3570288"/>
          <p14:tracePt t="11936" x="4838700" y="3563938"/>
          <p14:tracePt t="11937" x="4843463" y="3559175"/>
          <p14:tracePt t="11938" x="4843463" y="3552825"/>
          <p14:tracePt t="11939" x="4849813" y="3546475"/>
          <p14:tracePt t="11940" x="4856163" y="3546475"/>
          <p14:tracePt t="11941" x="4862513" y="3535363"/>
          <p14:tracePt t="11943" x="4862513" y="3529013"/>
          <p14:tracePt t="11944" x="4867275" y="3522663"/>
          <p14:tracePt t="11945" x="4873625" y="3522663"/>
          <p14:tracePt t="11946" x="4873625" y="3516313"/>
          <p14:tracePt t="11947" x="4879975" y="3509963"/>
          <p14:tracePt t="11949" x="4879975" y="3505200"/>
          <p14:tracePt t="11951" x="4886325" y="3505200"/>
          <p14:tracePt t="11952" x="4886325" y="3498850"/>
          <p14:tracePt t="11952" x="4892675" y="3492500"/>
          <p14:tracePt t="11953" x="4897438" y="3492500"/>
          <p14:tracePt t="11954" x="4897438" y="3486150"/>
          <p14:tracePt t="11955" x="4903788" y="3486150"/>
          <p14:tracePt t="11956" x="4903788" y="3481388"/>
          <p14:tracePt t="11958" x="4916488" y="3475038"/>
          <p14:tracePt t="11960" x="4921250" y="3468688"/>
          <p14:tracePt t="11962" x="4927600" y="3468688"/>
          <p14:tracePt t="11963" x="4933950" y="3462338"/>
          <p14:tracePt t="11965" x="4940300" y="3462338"/>
          <p14:tracePt t="11967" x="4945063" y="3457575"/>
          <p14:tracePt t="11969" x="4951413" y="3451225"/>
          <p14:tracePt t="11971" x="4957763" y="3444875"/>
          <p14:tracePt t="11973" x="4964113" y="3444875"/>
          <p14:tracePt t="11975" x="4970463" y="3438525"/>
          <p14:tracePt t="11977" x="4975225" y="3438525"/>
          <p14:tracePt t="11979" x="4975225" y="3433763"/>
          <p14:tracePt t="11980" x="4981575" y="3433763"/>
          <p14:tracePt t="11981" x="4987925" y="3427413"/>
          <p14:tracePt t="11984" x="4994275" y="3421063"/>
          <p14:tracePt t="11986" x="4999038" y="3421063"/>
          <p14:tracePt t="11988" x="4999038" y="3414713"/>
          <p14:tracePt t="11988" x="5005388" y="3414713"/>
          <p14:tracePt t="11989" x="5011738" y="3408363"/>
          <p14:tracePt t="11991" x="5018088" y="3408363"/>
          <p14:tracePt t="11995" x="5022850" y="3403600"/>
          <p14:tracePt t="11996" x="5029200" y="3397250"/>
          <p14:tracePt t="11997" x="5035550" y="3397250"/>
          <p14:tracePt t="11999" x="5035550" y="3390900"/>
          <p14:tracePt t="12001" x="5041900" y="3390900"/>
          <p14:tracePt t="12004" x="5046663" y="3384550"/>
          <p14:tracePt t="12005" x="5053013" y="3384550"/>
          <p14:tracePt t="12008" x="5059363" y="3379788"/>
          <p14:tracePt t="12009" x="5059363" y="3373438"/>
          <p14:tracePt t="12011" x="5065713" y="3373438"/>
          <p14:tracePt t="12013" x="5065713" y="3367088"/>
          <p14:tracePt t="12014" x="5072063" y="3367088"/>
          <p14:tracePt t="12020" x="5072063" y="3360738"/>
          <p14:tracePt t="12021" x="5076825" y="3360738"/>
          <p14:tracePt t="12022" x="5083175" y="3360738"/>
          <p14:tracePt t="12023" x="5083175" y="3355975"/>
          <p14:tracePt t="12024" x="5083175" y="3349625"/>
          <p14:tracePt t="12026" x="5089525" y="3349625"/>
          <p14:tracePt t="12028" x="5089525" y="3343275"/>
          <p14:tracePt t="12032" x="5095875" y="3343275"/>
          <p14:tracePt t="12034" x="5095875" y="3336925"/>
          <p14:tracePt t="12041" x="5095875" y="3330575"/>
          <p14:tracePt t="12043" x="5100638" y="3325813"/>
          <p14:tracePt t="12045" x="5106988" y="3325813"/>
          <p14:tracePt t="12049" x="5106988" y="3319463"/>
          <p14:tracePt t="12057" x="5113338" y="3313113"/>
          <p14:tracePt t="12074" x="5119688" y="3306763"/>
          <p14:tracePt t="12076" x="5124450" y="3306763"/>
          <p14:tracePt t="12077" x="5124450" y="3302000"/>
          <p14:tracePt t="12077" x="5130800" y="3302000"/>
          <p14:tracePt t="12088" x="5130800" y="3295650"/>
          <p14:tracePt t="12093" x="5137150" y="3295650"/>
          <p14:tracePt t="12103" x="5143500" y="3289300"/>
          <p14:tracePt t="12106" x="5149850" y="3289300"/>
          <p14:tracePt t="12111" x="5154613" y="3282950"/>
          <p14:tracePt t="12113" x="5160963" y="3282950"/>
          <p14:tracePt t="12114" x="5160963" y="3278188"/>
          <p14:tracePt t="12123" x="5167313" y="3278188"/>
          <p14:tracePt t="12133" x="5173663" y="3278188"/>
          <p14:tracePt t="12175" x="5184775" y="3278188"/>
          <p14:tracePt t="12179" x="5191125" y="3278188"/>
          <p14:tracePt t="12188" x="5191125" y="3282950"/>
          <p14:tracePt t="12248" x="5197475" y="3282950"/>
          <p14:tracePt t="12261" x="5208588" y="3282950"/>
          <p14:tracePt t="12269" x="5221288" y="3282950"/>
          <p14:tracePt t="12279" x="5238750" y="3282950"/>
          <p14:tracePt t="12285" x="5245100" y="3282950"/>
          <p14:tracePt t="12289" x="5256213" y="3282950"/>
          <p14:tracePt t="12293" x="5256213" y="3278188"/>
          <p14:tracePt t="12298" x="5262563" y="3278188"/>
          <p14:tracePt t="12305" x="5268913" y="3278188"/>
          <p14:tracePt t="12314" x="5275263" y="3278188"/>
          <p14:tracePt t="12323" x="5275263" y="3271838"/>
          <p14:tracePt t="12347" x="5280025" y="3265488"/>
          <p14:tracePt t="12350" x="5280025" y="3259138"/>
          <p14:tracePt t="12358" x="5286375" y="3252788"/>
          <p14:tracePt t="12363" x="5286375" y="3248025"/>
          <p14:tracePt t="12369" x="5292725" y="3241675"/>
          <p14:tracePt t="12375" x="5292725" y="3235325"/>
          <p14:tracePt t="12376" x="5299075" y="3235325"/>
          <p14:tracePt t="12379" x="5303838" y="3235325"/>
          <p14:tracePt t="12381" x="5303838" y="3228975"/>
          <p14:tracePt t="12384" x="5303838" y="3224213"/>
          <p14:tracePt t="12389" x="5310188" y="3224213"/>
          <p14:tracePt t="12392" x="5310188" y="3217863"/>
          <p14:tracePt t="12395" x="5316538" y="3217863"/>
          <p14:tracePt t="12398" x="5316538" y="3211513"/>
          <p14:tracePt t="12402" x="5322888" y="3211513"/>
          <p14:tracePt t="12406" x="5322888" y="3205163"/>
          <p14:tracePt t="12410" x="5322888" y="3200400"/>
          <p14:tracePt t="12411" x="5329238" y="3200400"/>
          <p14:tracePt t="12413" x="5334000" y="3200400"/>
          <p14:tracePt t="12417" x="5340350" y="3194050"/>
          <p14:tracePt t="12423" x="5346700" y="3194050"/>
          <p14:tracePt t="12425" x="5346700" y="3187700"/>
          <p14:tracePt t="12429" x="5353050" y="3187700"/>
          <p14:tracePt t="12433" x="5357813" y="3187700"/>
          <p14:tracePt t="12438" x="5364163" y="3176588"/>
          <p14:tracePt t="12448" x="5370513" y="3170238"/>
          <p14:tracePt t="12457" x="5376863" y="3170238"/>
          <p14:tracePt t="12460" x="5381625" y="3163888"/>
          <p14:tracePt t="12472" x="5381625" y="3157538"/>
          <p14:tracePt t="12480" x="5381625" y="3151188"/>
          <p14:tracePt t="12483" x="5387975" y="3151188"/>
          <p14:tracePt t="12488" x="5387975" y="3146425"/>
          <p14:tracePt t="12507" x="5387975" y="3140075"/>
          <p14:tracePt t="12516" x="5387975" y="3133725"/>
          <p14:tracePt t="12520" x="5387975" y="3127375"/>
          <p14:tracePt t="12538" x="5387975" y="3122613"/>
          <p14:tracePt t="12542" x="5394325" y="3122613"/>
          <p14:tracePt t="12566" x="5394325" y="3116263"/>
          <p14:tracePt t="12583" x="5400675" y="3116263"/>
          <p14:tracePt t="12589" x="5400675" y="3109913"/>
          <p14:tracePt t="12598" x="5400675" y="3103563"/>
          <p14:tracePt t="12608" x="5407025" y="3103563"/>
          <p14:tracePt t="12615" x="5411788" y="3098800"/>
          <p14:tracePt t="12620" x="5418138" y="3098800"/>
          <p14:tracePt t="12631" x="5418138" y="3092450"/>
          <p14:tracePt t="12634" x="5424488" y="3092450"/>
          <p14:tracePt t="12638" x="5430838" y="3092450"/>
          <p14:tracePt t="12641" x="5430838" y="3086100"/>
          <p14:tracePt t="12644" x="5435600" y="3079750"/>
          <p14:tracePt t="12650" x="5441950" y="3079750"/>
          <p14:tracePt t="12652" x="5441950" y="3073400"/>
          <p14:tracePt t="12654" x="5454650" y="3073400"/>
          <p14:tracePt t="12658" x="5459413" y="3073400"/>
          <p14:tracePt t="12660" x="5459413" y="3068638"/>
          <p14:tracePt t="12661" x="5465763" y="3068638"/>
          <p14:tracePt t="12663" x="5472113" y="3068638"/>
          <p14:tracePt t="12664" x="5483225" y="3068638"/>
          <p14:tracePt t="12666" x="5483225" y="3062288"/>
          <p14:tracePt t="12668" x="5489575" y="3062288"/>
          <p14:tracePt t="12670" x="5502275" y="3062288"/>
          <p14:tracePt t="12673" x="5513388" y="3055938"/>
          <p14:tracePt t="12674" x="5526088" y="3049588"/>
          <p14:tracePt t="12676" x="5537200" y="3049588"/>
          <p14:tracePt t="12680" x="5556250" y="3044825"/>
          <p14:tracePt t="12682" x="5567363" y="3038475"/>
          <p14:tracePt t="12684" x="5580063" y="3038475"/>
          <p14:tracePt t="12686" x="5603875" y="3032125"/>
          <p14:tracePt t="12687" x="5614988" y="3025775"/>
          <p14:tracePt t="12688" x="5627688" y="3025775"/>
          <p14:tracePt t="12689" x="5638800" y="3025775"/>
          <p14:tracePt t="12690" x="5645150" y="3025775"/>
          <p14:tracePt t="12691" x="5657850" y="3021013"/>
          <p14:tracePt t="12692" x="5668963" y="3014663"/>
          <p14:tracePt t="12693" x="5681663" y="3014663"/>
          <p14:tracePt t="12694" x="5692775" y="3008313"/>
          <p14:tracePt t="12695" x="5705475" y="3008313"/>
          <p14:tracePt t="12696" x="5716588" y="3008313"/>
          <p14:tracePt t="12697" x="5729288" y="3008313"/>
          <p14:tracePt t="12698" x="5735638" y="3008313"/>
          <p14:tracePt t="12699" x="5746750" y="3001963"/>
          <p14:tracePt t="12701" x="5770563" y="2995613"/>
          <p14:tracePt t="12703" x="5789613" y="2990850"/>
          <p14:tracePt t="12704" x="5807075" y="2990850"/>
          <p14:tracePt t="12704" x="5824538" y="2990850"/>
          <p14:tracePt t="12705" x="5843588" y="2984500"/>
          <p14:tracePt t="12706" x="5861050" y="2978150"/>
          <p14:tracePt t="12707" x="5878513" y="2971800"/>
          <p14:tracePt t="12708" x="5891213" y="2971800"/>
          <p14:tracePt t="12709" x="5915025" y="2971800"/>
          <p14:tracePt t="12710" x="5932488" y="2967038"/>
          <p14:tracePt t="12711" x="5949950" y="2967038"/>
          <p14:tracePt t="12712" x="5973763" y="2960688"/>
          <p14:tracePt t="12713" x="5992813" y="2954338"/>
          <p14:tracePt t="12714" x="6022975" y="2947988"/>
          <p14:tracePt t="12715" x="6046788" y="2943225"/>
          <p14:tracePt t="12716" x="6070600" y="2943225"/>
          <p14:tracePt t="12718" x="6100763" y="2936875"/>
          <p14:tracePt t="12718" x="6124575" y="2936875"/>
          <p14:tracePt t="12720" x="6148388" y="2930525"/>
          <p14:tracePt t="12720" x="6183313" y="2924175"/>
          <p14:tracePt t="12721" x="6213475" y="2919413"/>
          <p14:tracePt t="12722" x="6249988" y="2913063"/>
          <p14:tracePt t="12723" x="6284913" y="2906713"/>
          <p14:tracePt t="12724" x="6315075" y="2900363"/>
          <p14:tracePt t="12725" x="6351588" y="2894013"/>
          <p14:tracePt t="12726" x="6381750" y="2889250"/>
          <p14:tracePt t="12727" x="6416675" y="2882900"/>
          <p14:tracePt t="12728" x="6459538" y="2870200"/>
          <p14:tracePt t="12729" x="6500813" y="2865438"/>
          <p14:tracePt t="12730" x="6542088" y="2859088"/>
          <p14:tracePt t="12731" x="6584950" y="2846388"/>
          <p14:tracePt t="12732" x="6626225" y="2841625"/>
          <p14:tracePt t="12733" x="6667500" y="2828925"/>
          <p14:tracePt t="12735" x="6710363" y="2822575"/>
          <p14:tracePt t="12735" x="6751638" y="2811463"/>
          <p14:tracePt t="12736" x="6794500" y="2798763"/>
          <p14:tracePt t="12738" x="6842125" y="2792413"/>
          <p14:tracePt t="12739" x="6877050" y="2781300"/>
          <p14:tracePt t="12740" x="6919913" y="2768600"/>
          <p14:tracePt t="12741" x="7002463" y="2751138"/>
          <p14:tracePt t="12742" x="7050088" y="2738438"/>
          <p14:tracePt t="12743" x="7092950" y="2727325"/>
          <p14:tracePt t="12744" x="7134225" y="2714625"/>
          <p14:tracePt t="12746" x="7177088" y="2703513"/>
          <p14:tracePt t="12747" x="7218363" y="2690813"/>
          <p14:tracePt t="12748" x="7259638" y="2679700"/>
          <p14:tracePt t="12748" x="7302500" y="2667000"/>
          <p14:tracePt t="12749" x="7343775" y="2655888"/>
          <p14:tracePt t="12750" x="7385050" y="2643188"/>
          <p14:tracePt t="12752" x="7427913" y="2632075"/>
          <p14:tracePt t="12752" x="7469188" y="2619375"/>
          <p14:tracePt t="12753" x="7512050" y="2601913"/>
          <p14:tracePt t="12755" x="7553325" y="2589213"/>
          <p14:tracePt t="12756" x="7594600" y="2578100"/>
          <p14:tracePt t="12757" x="7631113" y="2559050"/>
          <p14:tracePt t="12757" x="7672388" y="2547938"/>
          <p14:tracePt t="12758" x="7708900" y="2535238"/>
          <p14:tracePt t="12759" x="7750175" y="2524125"/>
          <p14:tracePt t="12760" x="7786688" y="2506663"/>
          <p14:tracePt t="12761" x="7827963" y="2493963"/>
          <p14:tracePt t="12762" x="7864475" y="2481263"/>
          <p14:tracePt t="12763" x="7905750" y="2463800"/>
          <p14:tracePt t="12764" x="7929563" y="2457450"/>
          <p14:tracePt t="12765" x="7966075" y="2446338"/>
          <p14:tracePt t="12766" x="8001000" y="2433638"/>
          <p14:tracePt t="12768" x="8043863" y="2416175"/>
          <p14:tracePt t="12768" x="8078788" y="2405063"/>
          <p14:tracePt t="12769" x="8115300" y="2386013"/>
          <p14:tracePt t="12770" x="8156575" y="2374900"/>
          <p14:tracePt t="12771" x="8193088" y="2355850"/>
          <p14:tracePt t="12772" x="8223250" y="2344738"/>
          <p14:tracePt t="12773" x="8258175" y="2332038"/>
          <p14:tracePt t="12774" x="8294688" y="2314575"/>
          <p14:tracePt t="12775" x="8335963" y="2301875"/>
          <p14:tracePt t="12776" x="8372475" y="2284413"/>
          <p14:tracePt t="12777" x="8408988" y="2273300"/>
          <p14:tracePt t="12778" x="8437563" y="2260600"/>
          <p14:tracePt t="12779" x="8474075" y="2243138"/>
          <p14:tracePt t="12780" x="8510588" y="2230438"/>
          <p14:tracePt t="12781" x="8545513" y="2219325"/>
          <p14:tracePt t="12782" x="8582025" y="2206625"/>
          <p14:tracePt t="12783" x="8616950" y="2195513"/>
          <p14:tracePt t="12784" x="8647113" y="2182813"/>
          <p14:tracePt t="12785" x="8677275" y="2171700"/>
          <p14:tracePt t="12786" x="8713788" y="2159000"/>
          <p14:tracePt t="12788" x="8737600" y="2141538"/>
          <p14:tracePt t="12789" x="8772525" y="2128838"/>
          <p14:tracePt t="12789" x="8802688" y="2117725"/>
          <p14:tracePt t="12790" x="8826500" y="2111375"/>
          <p14:tracePt t="12791" x="8856663" y="2098675"/>
          <p14:tracePt t="12792" x="8880475" y="2087563"/>
          <p14:tracePt t="12793" x="8910638" y="2074863"/>
          <p14:tracePt t="12794" x="8934450" y="2063750"/>
          <p14:tracePt t="12795" x="8964613" y="2057400"/>
          <p14:tracePt t="12796" x="8988425" y="2051050"/>
          <p14:tracePt t="12797" x="9018588" y="2039938"/>
          <p14:tracePt t="12798" x="9042400" y="2027238"/>
          <p14:tracePt t="12799" x="9066213" y="2020888"/>
          <p14:tracePt t="12800" x="9090025" y="2016125"/>
          <p14:tracePt t="12802" x="9107488" y="2009775"/>
          <p14:tracePt t="12802" x="9131300" y="19970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title" idx="4"/>
          </p:nvPr>
        </p:nvSpPr>
        <p:spPr>
          <a:xfrm>
            <a:off x="1712700" y="0"/>
            <a:ext cx="5723400" cy="1144200"/>
          </a:xfrm>
          <a:prstGeom prst="rect">
            <a:avLst/>
          </a:prstGeom>
        </p:spPr>
        <p:txBody>
          <a:bodyPr spcFirstLastPara="1" wrap="square" lIns="90000" tIns="27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Correlation Analysis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D79804-81C2-481A-AA76-D70F7FEA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1" y="1282700"/>
            <a:ext cx="4770647" cy="3822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5B5124-C9AA-4D08-9C53-7CA01FFBD112}"/>
              </a:ext>
            </a:extLst>
          </p:cNvPr>
          <p:cNvSpPr txBox="1"/>
          <p:nvPr/>
        </p:nvSpPr>
        <p:spPr>
          <a:xfrm>
            <a:off x="4885084" y="1336707"/>
            <a:ext cx="41082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Overtime has the strongest impact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But generally, factors associated with youth and mobility, like unmarried, low job level etc. also noteworthy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However, both soft, like consistency and hard factors, like payment in the top 10 causes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BD0FEE-2F09-44BA-A383-D1C0CEAF4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95"/>
    </mc:Choice>
    <mc:Fallback xmlns="">
      <p:transition spd="slow" advTm="7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4" x="9131300" y="2649538"/>
          <p14:tracePt t="537" x="9120188" y="2649538"/>
          <p14:tracePt t="538" x="9113838" y="2655888"/>
          <p14:tracePt t="539" x="9107488" y="2655888"/>
          <p14:tracePt t="541" x="9102725" y="2655888"/>
          <p14:tracePt t="543" x="9096375" y="2662238"/>
          <p14:tracePt t="545" x="9090025" y="2662238"/>
          <p14:tracePt t="546" x="9083675" y="2667000"/>
          <p14:tracePt t="548" x="9078913" y="2667000"/>
          <p14:tracePt t="551" x="9072563" y="2667000"/>
          <p14:tracePt t="552" x="9066213" y="2673350"/>
          <p14:tracePt t="554" x="9059863" y="2673350"/>
          <p14:tracePt t="555" x="9053513" y="2673350"/>
          <p14:tracePt t="558" x="9048750" y="2679700"/>
          <p14:tracePt t="559" x="9042400" y="2679700"/>
          <p14:tracePt t="561" x="9036050" y="2679700"/>
          <p14:tracePt t="564" x="9029700" y="2679700"/>
          <p14:tracePt t="565" x="9024938" y="2679700"/>
          <p14:tracePt t="566" x="9024938" y="2686050"/>
          <p14:tracePt t="568" x="9018588" y="2686050"/>
          <p14:tracePt t="569" x="9012238" y="2690813"/>
          <p14:tracePt t="572" x="9005888" y="2690813"/>
          <p14:tracePt t="576" x="9001125" y="2690813"/>
          <p14:tracePt t="579" x="9001125" y="2697163"/>
          <p14:tracePt t="580" x="8994775" y="2697163"/>
          <p14:tracePt t="906" x="9001125" y="2686050"/>
          <p14:tracePt t="913" x="9012238" y="2673350"/>
          <p14:tracePt t="918" x="9024938" y="2667000"/>
          <p14:tracePt t="924" x="9053513" y="2655888"/>
          <p14:tracePt t="929" x="9078913" y="2643188"/>
          <p14:tracePt t="933" x="9083675" y="2636838"/>
          <p14:tracePt t="941" x="9090025" y="2636838"/>
          <p14:tracePt t="8174" x="9096375" y="2632075"/>
          <p14:tracePt t="8180" x="9120188" y="2625725"/>
          <p14:tracePt t="8355" x="9113838" y="2374900"/>
          <p14:tracePt t="8358" x="9078913" y="2344738"/>
          <p14:tracePt t="8359" x="9066213" y="2338388"/>
          <p14:tracePt t="8360" x="9053513" y="2327275"/>
          <p14:tracePt t="8361" x="9042400" y="2320925"/>
          <p14:tracePt t="8362" x="9029700" y="2308225"/>
          <p14:tracePt t="8363" x="9018588" y="2301875"/>
          <p14:tracePt t="8364" x="9005888" y="2290763"/>
          <p14:tracePt t="8365" x="8988425" y="2284413"/>
          <p14:tracePt t="8366" x="8982075" y="2273300"/>
          <p14:tracePt t="8367" x="8970963" y="2266950"/>
          <p14:tracePt t="8368" x="8958263" y="2260600"/>
          <p14:tracePt t="8369" x="8947150" y="2249488"/>
          <p14:tracePt t="8370" x="8934450" y="2243138"/>
          <p14:tracePt t="8371" x="8916988" y="2230438"/>
          <p14:tracePt t="8372" x="8904288" y="2224088"/>
          <p14:tracePt t="8373" x="8893175" y="2212975"/>
          <p14:tracePt t="8374" x="8880475" y="2206625"/>
          <p14:tracePt t="8375" x="8869363" y="2195513"/>
          <p14:tracePt t="8376" x="8850313" y="2189163"/>
          <p14:tracePt t="8377" x="8839200" y="2176463"/>
          <p14:tracePt t="8378" x="8826500" y="2171700"/>
          <p14:tracePt t="8379" x="8815388" y="2159000"/>
          <p14:tracePt t="8380" x="8797925" y="2152650"/>
          <p14:tracePt t="8381" x="8785225" y="2141538"/>
          <p14:tracePt t="8382" x="8772525" y="2135188"/>
          <p14:tracePt t="8383" x="8761413" y="2128838"/>
          <p14:tracePt t="8384" x="8743950" y="2117725"/>
          <p14:tracePt t="8385" x="8731250" y="2111375"/>
          <p14:tracePt t="8386" x="8720138" y="2098675"/>
          <p14:tracePt t="8387" x="8707438" y="2093913"/>
          <p14:tracePt t="8388" x="8689975" y="2087563"/>
          <p14:tracePt t="8389" x="8677275" y="2081213"/>
          <p14:tracePt t="8390" x="8666163" y="2070100"/>
          <p14:tracePt t="8391" x="8659813" y="2070100"/>
          <p14:tracePt t="8392" x="8642350" y="2057400"/>
          <p14:tracePt t="8393" x="8629650" y="2051050"/>
          <p14:tracePt t="8394" x="8616950" y="2044700"/>
          <p14:tracePt t="8395" x="8605838" y="2033588"/>
          <p14:tracePt t="8396" x="8593138" y="2033588"/>
          <p14:tracePt t="8397" x="8588375" y="2027238"/>
          <p14:tracePt t="8398" x="8575675" y="2016125"/>
          <p14:tracePt t="8399" x="8558213" y="2016125"/>
          <p14:tracePt t="8400" x="8551863" y="2003425"/>
          <p14:tracePt t="8401" x="8540750" y="2003425"/>
          <p14:tracePt t="8402" x="8528050" y="1997075"/>
          <p14:tracePt t="8403" x="8510588" y="1985963"/>
          <p14:tracePt t="8404" x="8504238" y="1985963"/>
          <p14:tracePt t="8405" x="8491538" y="1979613"/>
          <p14:tracePt t="8406" x="8480425" y="1973263"/>
          <p14:tracePt t="8407" x="8462963" y="1966913"/>
          <p14:tracePt t="8409" x="8450263" y="1962150"/>
          <p14:tracePt t="8409" x="8437563" y="1955800"/>
          <p14:tracePt t="8410" x="8432800" y="1955800"/>
          <p14:tracePt t="8411" x="8413750" y="1949450"/>
          <p14:tracePt t="8412" x="8402638" y="1943100"/>
          <p14:tracePt t="8413" x="8389938" y="1938338"/>
          <p14:tracePt t="8414" x="8378825" y="1938338"/>
          <p14:tracePt t="8415" x="8366125" y="1938338"/>
          <p14:tracePt t="8416" x="8355013" y="1938338"/>
          <p14:tracePt t="8418" x="8324850" y="1931988"/>
          <p14:tracePt t="8419" x="8318500" y="1931988"/>
          <p14:tracePt t="8420" x="8307388" y="1931988"/>
          <p14:tracePt t="8421" x="8294688" y="1931988"/>
          <p14:tracePt t="8422" x="8283575" y="1931988"/>
          <p14:tracePt t="8423" x="8264525" y="1931988"/>
          <p14:tracePt t="8424" x="8253413" y="1931988"/>
          <p14:tracePt t="8426" x="8247063" y="1931988"/>
          <p14:tracePt t="8426" x="8234363" y="1931988"/>
          <p14:tracePt t="8428" x="8210550" y="1931988"/>
          <p14:tracePt t="8429" x="8193088" y="1931988"/>
          <p14:tracePt t="8430" x="8180388" y="1931988"/>
          <p14:tracePt t="8431" x="8169275" y="1931988"/>
          <p14:tracePt t="8432" x="8156575" y="1931988"/>
          <p14:tracePt t="8433" x="8145463" y="1931988"/>
          <p14:tracePt t="8434" x="8128000" y="1931988"/>
          <p14:tracePt t="8435" x="8115300" y="1931988"/>
          <p14:tracePt t="8436" x="8097838" y="1931988"/>
          <p14:tracePt t="8437" x="8078788" y="1938338"/>
          <p14:tracePt t="8438" x="8061325" y="1938338"/>
          <p14:tracePt t="8439" x="8043863" y="1943100"/>
          <p14:tracePt t="8440" x="8026400" y="1943100"/>
          <p14:tracePt t="8441" x="8007350" y="1949450"/>
          <p14:tracePt t="8442" x="7989888" y="1949450"/>
          <p14:tracePt t="8443" x="7972425" y="1955800"/>
          <p14:tracePt t="8444" x="7948613" y="1962150"/>
          <p14:tracePt t="8445" x="7918450" y="1966913"/>
          <p14:tracePt t="8446" x="7894638" y="1973263"/>
          <p14:tracePt t="8447" x="7870825" y="1979613"/>
          <p14:tracePt t="8448" x="7847013" y="1979613"/>
          <p14:tracePt t="8449" x="7816850" y="1985963"/>
          <p14:tracePt t="8450" x="7793038" y="1985963"/>
          <p14:tracePt t="8451" x="7769225" y="1992313"/>
          <p14:tracePt t="8452" x="7739063" y="1997075"/>
          <p14:tracePt t="8453" x="7715250" y="2003425"/>
          <p14:tracePt t="8454" x="7678738" y="2009775"/>
          <p14:tracePt t="8455" x="7648575" y="2016125"/>
          <p14:tracePt t="8456" x="7613650" y="2020888"/>
          <p14:tracePt t="8457" x="7583488" y="2027238"/>
          <p14:tracePt t="8459" x="7546975" y="2033588"/>
          <p14:tracePt t="8459" x="7523163" y="2039938"/>
          <p14:tracePt t="8460" x="7486650" y="2044700"/>
          <p14:tracePt t="8461" x="7451725" y="2044700"/>
          <p14:tracePt t="8462" x="7421563" y="2051050"/>
          <p14:tracePt t="8463" x="7391400" y="2057400"/>
          <p14:tracePt t="8464" x="7367588" y="2063750"/>
          <p14:tracePt t="8465" x="7343775" y="2070100"/>
          <p14:tracePt t="8466" x="7319963" y="2070100"/>
          <p14:tracePt t="8467" x="7289800" y="2070100"/>
          <p14:tracePt t="8468" x="7265988" y="2074863"/>
          <p14:tracePt t="8469" x="7248525" y="2074863"/>
          <p14:tracePt t="8470" x="7231063" y="2074863"/>
          <p14:tracePt t="8471" x="7212013" y="2074863"/>
          <p14:tracePt t="8472" x="7200900" y="2074863"/>
          <p14:tracePt t="8473" x="7188200" y="2074863"/>
          <p14:tracePt t="8474" x="7177088" y="2074863"/>
          <p14:tracePt t="8475" x="7164388" y="2074863"/>
          <p14:tracePt t="8476" x="7158038" y="2074863"/>
          <p14:tracePt t="8478" x="7153275" y="2074863"/>
          <p14:tracePt t="8479" x="7146925" y="2074863"/>
          <p14:tracePt t="8481" x="7140575" y="2074863"/>
          <p14:tracePt t="8484" x="7140575" y="2070100"/>
          <p14:tracePt t="8498" x="7140575" y="2063750"/>
          <p14:tracePt t="8499" x="7146925" y="2063750"/>
          <p14:tracePt t="8500" x="7146925" y="2057400"/>
          <p14:tracePt t="8502" x="7153275" y="2057400"/>
          <p14:tracePt t="8507" x="7158038" y="2051050"/>
          <p14:tracePt t="8509" x="7164388" y="2051050"/>
          <p14:tracePt t="8511" x="7170738" y="2051050"/>
          <p14:tracePt t="8512" x="7177088" y="2044700"/>
          <p14:tracePt t="8514" x="7181850" y="2044700"/>
          <p14:tracePt t="8516" x="7188200" y="2044700"/>
          <p14:tracePt t="8517" x="7194550" y="2044700"/>
          <p14:tracePt t="8518" x="7200900" y="2044700"/>
          <p14:tracePt t="8520" x="7205663" y="2044700"/>
          <p14:tracePt t="8521" x="7218363" y="2039938"/>
          <p14:tracePt t="8526" x="7231063" y="2039938"/>
          <p14:tracePt t="8529" x="7259638" y="2039938"/>
          <p14:tracePt t="8531" x="7283450" y="2051050"/>
          <p14:tracePt t="8532" x="7302500" y="2051050"/>
          <p14:tracePt t="8533" x="7313613" y="2057400"/>
          <p14:tracePt t="8534" x="7326313" y="2070100"/>
          <p14:tracePt t="8535" x="7337425" y="2070100"/>
          <p14:tracePt t="8536" x="7350125" y="2074863"/>
          <p14:tracePt t="8537" x="7356475" y="2074863"/>
          <p14:tracePt t="8538" x="7361238" y="2081213"/>
          <p14:tracePt t="8539" x="7373938" y="2087563"/>
          <p14:tracePt t="8540" x="7391400" y="2087563"/>
          <p14:tracePt t="8541" x="7404100" y="2093913"/>
          <p14:tracePt t="8543" x="7427913" y="2105025"/>
          <p14:tracePt t="8545" x="7445375" y="2111375"/>
          <p14:tracePt t="8546" x="7462838" y="2122488"/>
          <p14:tracePt t="8547" x="7475538" y="2128838"/>
          <p14:tracePt t="8548" x="7493000" y="2135188"/>
          <p14:tracePt t="8549" x="7505700" y="2135188"/>
          <p14:tracePt t="8550" x="7516813" y="2141538"/>
          <p14:tracePt t="8551" x="7535863" y="2147888"/>
          <p14:tracePt t="8552" x="7546975" y="2152650"/>
          <p14:tracePt t="8553" x="7564438" y="2152650"/>
          <p14:tracePt t="8750" x="7553325" y="2135188"/>
          <p14:tracePt t="8755" x="7535863" y="2111375"/>
          <p14:tracePt t="8759" x="7505700" y="2063750"/>
          <p14:tracePt t="8767" x="7337425" y="1824038"/>
          <p14:tracePt t="8771" x="7319963" y="1800225"/>
          <p14:tracePt t="8775" x="7307263" y="1776413"/>
          <p14:tracePt t="8780" x="7259638" y="1716088"/>
          <p14:tracePt t="8784" x="7242175" y="1709738"/>
          <p14:tracePt t="8788" x="7242175" y="1704975"/>
          <p14:tracePt t="8791" x="7235825" y="1704975"/>
          <p14:tracePt t="8795" x="7231063" y="1704975"/>
          <p14:tracePt t="8798" x="7218363" y="1704975"/>
          <p14:tracePt t="8800" x="7212013" y="1704975"/>
          <p14:tracePt t="8806" x="7205663" y="1704975"/>
          <p14:tracePt t="8808" x="7200900" y="1704975"/>
          <p14:tracePt t="8810" x="7194550" y="1704975"/>
          <p14:tracePt t="8812" x="7188200" y="1704975"/>
          <p14:tracePt t="8813" x="7188200" y="1709738"/>
          <p14:tracePt t="8814" x="7181850" y="1709738"/>
          <p14:tracePt t="8816" x="7177088" y="1709738"/>
          <p14:tracePt t="8817" x="7170738" y="1709738"/>
          <p14:tracePt t="8819" x="7164388" y="1716088"/>
          <p14:tracePt t="8820" x="7158038" y="1716088"/>
          <p14:tracePt t="8822" x="7153275" y="1716088"/>
          <p14:tracePt t="8823" x="7146925" y="1716088"/>
          <p14:tracePt t="8824" x="7140575" y="1716088"/>
          <p14:tracePt t="8826" x="7127875" y="1716088"/>
          <p14:tracePt t="8828" x="7116763" y="1722438"/>
          <p14:tracePt t="8829" x="7110413" y="1722438"/>
          <p14:tracePt t="8831" x="7099300" y="1722438"/>
          <p14:tracePt t="8833" x="7092950" y="1722438"/>
          <p14:tracePt t="8834" x="7086600" y="1722438"/>
          <p14:tracePt t="8835" x="7080250" y="1722438"/>
          <p14:tracePt t="8836" x="7075488" y="1722438"/>
          <p14:tracePt t="8837" x="7069138" y="1722438"/>
          <p14:tracePt t="8839" x="7056438" y="1722438"/>
          <p14:tracePt t="8841" x="7045325" y="1728788"/>
          <p14:tracePt t="8843" x="7038975" y="1728788"/>
          <p14:tracePt t="8844" x="7026275" y="1728788"/>
          <p14:tracePt t="8846" x="7021513" y="1728788"/>
          <p14:tracePt t="8847" x="7008813" y="1735138"/>
          <p14:tracePt t="8849" x="7002463" y="1735138"/>
          <p14:tracePt t="8850" x="6991350" y="1735138"/>
          <p14:tracePt t="8852" x="6978650" y="1735138"/>
          <p14:tracePt t="8854" x="6973888" y="1735138"/>
          <p14:tracePt t="8856" x="6961188" y="1735138"/>
          <p14:tracePt t="8857" x="6954838" y="1739900"/>
          <p14:tracePt t="8859" x="6943725" y="1739900"/>
          <p14:tracePt t="8861" x="6937375" y="1739900"/>
          <p14:tracePt t="8862" x="6931025" y="1739900"/>
          <p14:tracePt t="8863" x="6924675" y="1739900"/>
          <p14:tracePt t="8864" x="6919913" y="1746250"/>
          <p14:tracePt t="8866" x="6913563" y="1746250"/>
          <p14:tracePt t="8867" x="6907213" y="1746250"/>
          <p14:tracePt t="8868" x="6900863" y="1746250"/>
          <p14:tracePt t="8869" x="6900863" y="1752600"/>
          <p14:tracePt t="8870" x="6896100" y="1752600"/>
          <p14:tracePt t="8872" x="6889750" y="1752600"/>
          <p14:tracePt t="8874" x="6883400" y="1752600"/>
          <p14:tracePt t="8876" x="6877050" y="1752600"/>
          <p14:tracePt t="8877" x="6870700" y="1752600"/>
          <p14:tracePt t="8878" x="6870700" y="1758950"/>
          <p14:tracePt t="8879" x="6865938" y="1758950"/>
          <p14:tracePt t="8882" x="6859588" y="1758950"/>
          <p14:tracePt t="8885" x="6853238" y="1758950"/>
          <p14:tracePt t="8886" x="6846888" y="1763713"/>
          <p14:tracePt t="8888" x="6842125" y="1763713"/>
          <p14:tracePt t="8891" x="6835775" y="1763713"/>
          <p14:tracePt t="8893" x="6829425" y="1763713"/>
          <p14:tracePt t="8909" x="6794500" y="1776413"/>
          <p14:tracePt t="8912" x="6788150" y="1782763"/>
          <p14:tracePt t="8914" x="6781800" y="1782763"/>
          <p14:tracePt t="8916" x="6775450" y="1782763"/>
          <p14:tracePt t="8918" x="6769100" y="1782763"/>
          <p14:tracePt t="8919" x="6769100" y="1787525"/>
          <p14:tracePt t="8921" x="6764338" y="1787525"/>
          <p14:tracePt t="8923" x="6757988" y="1787525"/>
          <p14:tracePt t="8926" x="6751638" y="1787525"/>
          <p14:tracePt t="8927" x="6751638" y="1793875"/>
          <p14:tracePt t="8928" x="6745288" y="1793875"/>
          <p14:tracePt t="8930" x="6740525" y="1793875"/>
          <p14:tracePt t="8931" x="6734175" y="1800225"/>
          <p14:tracePt t="8933" x="6727825" y="1800225"/>
          <p14:tracePt t="8937" x="6721475" y="1800225"/>
          <p14:tracePt t="8939" x="6716713" y="1800225"/>
          <p14:tracePt t="8940" x="6716713" y="1806575"/>
          <p14:tracePt t="8941" x="6710363" y="1806575"/>
          <p14:tracePt t="8942" x="6704013" y="1806575"/>
          <p14:tracePt t="8945" x="6697663" y="1806575"/>
          <p14:tracePt t="8947" x="6691313" y="1806575"/>
          <p14:tracePt t="8949" x="6686550" y="1812925"/>
          <p14:tracePt t="8950" x="6680200" y="1812925"/>
          <p14:tracePt t="8952" x="6673850" y="1812925"/>
          <p14:tracePt t="8954" x="6667500" y="1812925"/>
          <p14:tracePt t="8956" x="6662738" y="1812925"/>
          <p14:tracePt t="8957" x="6656388" y="1817688"/>
          <p14:tracePt t="8958" x="6650038" y="1817688"/>
          <p14:tracePt t="8961" x="6643688" y="1817688"/>
          <p14:tracePt t="8962" x="6638925" y="1824038"/>
          <p14:tracePt t="8964" x="6632575" y="1824038"/>
          <p14:tracePt t="8965" x="6626225" y="1824038"/>
          <p14:tracePt t="8967" x="6619875" y="1824038"/>
          <p14:tracePt t="8969" x="6613525" y="1830388"/>
          <p14:tracePt t="8971" x="6608763" y="1830388"/>
          <p14:tracePt t="8973" x="6602413" y="1830388"/>
          <p14:tracePt t="8974" x="6596063" y="1830388"/>
          <p14:tracePt t="8976" x="6589713" y="1830388"/>
          <p14:tracePt t="8979" x="6584950" y="1830388"/>
          <p14:tracePt t="8980" x="6584950" y="1836738"/>
          <p14:tracePt t="8982" x="6578600" y="1836738"/>
          <p14:tracePt t="8984" x="6572250" y="1836738"/>
          <p14:tracePt t="8986" x="6565900" y="1836738"/>
          <p14:tracePt t="8989" x="6561138" y="1836738"/>
          <p14:tracePt t="9004" x="6554788" y="1841500"/>
          <p14:tracePt t="9007" x="6548438" y="1841500"/>
          <p14:tracePt t="9029" x="6542088" y="1841500"/>
          <p14:tracePt t="9042" x="6542088" y="1847850"/>
          <p14:tracePt t="9056" x="6530975" y="1847850"/>
          <p14:tracePt t="9061" x="6524625" y="1854200"/>
          <p14:tracePt t="9071" x="6511925" y="1854200"/>
          <p14:tracePt t="9075" x="6507163" y="1860550"/>
          <p14:tracePt t="9080" x="6500813" y="1860550"/>
          <p14:tracePt t="9083" x="6494463" y="1860550"/>
          <p14:tracePt t="9087" x="6488113" y="1860550"/>
          <p14:tracePt t="9089" x="6488113" y="1865313"/>
          <p14:tracePt t="9096" x="6483350" y="1865313"/>
          <p14:tracePt t="9101" x="6483350" y="1871663"/>
          <p14:tracePt t="9318" x="6477000" y="1871663"/>
          <p14:tracePt t="9326" x="6470650" y="1871663"/>
          <p14:tracePt t="9335" x="6464300" y="1871663"/>
          <p14:tracePt t="9345" x="6459538" y="1865313"/>
          <p14:tracePt t="9349" x="6453188" y="1865313"/>
          <p14:tracePt t="9356" x="6446838" y="1865313"/>
          <p14:tracePt t="9360" x="6440488" y="1865313"/>
          <p14:tracePt t="9368" x="6434138" y="1865313"/>
          <p14:tracePt t="9375" x="6423025" y="1865313"/>
          <p14:tracePt t="9384" x="6416675" y="1865313"/>
          <p14:tracePt t="9390" x="6410325" y="1865313"/>
          <p14:tracePt t="9397" x="6405563" y="1865313"/>
          <p14:tracePt t="9400" x="6399213" y="1865313"/>
          <p14:tracePt t="9412" x="6392863" y="1865313"/>
          <p14:tracePt t="9533" x="6386513" y="1865313"/>
          <p14:tracePt t="9547" x="6381750" y="1865313"/>
          <p14:tracePt t="9571" x="6375400" y="1865313"/>
          <p14:tracePt t="9584" x="6369050" y="1865313"/>
          <p14:tracePt t="10108" x="6362700" y="1865313"/>
          <p14:tracePt t="10409" x="6362700" y="1871663"/>
          <p14:tracePt t="10964" x="6356350" y="1871663"/>
          <p14:tracePt t="10973" x="6351588" y="1871663"/>
          <p14:tracePt t="10977" x="6351588" y="1865313"/>
          <p14:tracePt t="10994" x="6345238" y="1865313"/>
          <p14:tracePt t="11094" x="6338888" y="1871663"/>
          <p14:tracePt t="11145" x="6338888" y="1878013"/>
          <p14:tracePt t="14445" x="6345238" y="1878013"/>
          <p14:tracePt t="14456" x="6351588" y="1878013"/>
          <p14:tracePt t="14876" x="6351588" y="1871663"/>
          <p14:tracePt t="16229" x="6356350" y="1871663"/>
          <p14:tracePt t="17808" x="6356350" y="1865313"/>
          <p14:tracePt t="17817" x="6351588" y="1865313"/>
          <p14:tracePt t="17843" x="6345238" y="1865313"/>
          <p14:tracePt t="17850" x="6332538" y="1865313"/>
          <p14:tracePt t="17855" x="6321425" y="1865313"/>
          <p14:tracePt t="17860" x="6321425" y="1871663"/>
          <p14:tracePt t="17867" x="6315075" y="1878013"/>
          <p14:tracePt t="17870" x="6308725" y="1878013"/>
          <p14:tracePt t="17887" x="6291263" y="1884363"/>
          <p14:tracePt t="17896" x="6267450" y="1895475"/>
          <p14:tracePt t="17898" x="6261100" y="1901825"/>
          <p14:tracePt t="17900" x="6249988" y="1901825"/>
          <p14:tracePt t="17902" x="6243638" y="1901825"/>
          <p14:tracePt t="17904" x="6243638" y="1908175"/>
          <p14:tracePt t="17909" x="6219825" y="1908175"/>
          <p14:tracePt t="17911" x="6207125" y="1919288"/>
          <p14:tracePt t="17913" x="6202363" y="1919288"/>
          <p14:tracePt t="17916" x="6176963" y="1925638"/>
          <p14:tracePt t="17918" x="6172200" y="1925638"/>
          <p14:tracePt t="17920" x="6153150" y="1931988"/>
          <p14:tracePt t="17922" x="6148388" y="1931988"/>
          <p14:tracePt t="17923" x="6142038" y="1931988"/>
          <p14:tracePt t="17924" x="6135688" y="1931988"/>
          <p14:tracePt t="17925" x="6129338" y="1938338"/>
          <p14:tracePt t="17927" x="6118225" y="1938338"/>
          <p14:tracePt t="17929" x="6111875" y="1938338"/>
          <p14:tracePt t="17930" x="6105525" y="1938338"/>
          <p14:tracePt t="17931" x="6100763" y="1943100"/>
          <p14:tracePt t="17932" x="6094413" y="1943100"/>
          <p14:tracePt t="17933" x="6088063" y="1943100"/>
          <p14:tracePt t="17934" x="6081713" y="1949450"/>
          <p14:tracePt t="17936" x="6075363" y="1949450"/>
          <p14:tracePt t="17937" x="6064250" y="1949450"/>
          <p14:tracePt t="17938" x="6051550" y="1949450"/>
          <p14:tracePt t="17939" x="6046788" y="1949450"/>
          <p14:tracePt t="17940" x="6040438" y="1949450"/>
          <p14:tracePt t="17941" x="6034088" y="1955800"/>
          <p14:tracePt t="17942" x="6027738" y="1955800"/>
          <p14:tracePt t="17943" x="6022975" y="1955800"/>
          <p14:tracePt t="17944" x="6016625" y="1955800"/>
          <p14:tracePt t="17945" x="6003925" y="1955800"/>
          <p14:tracePt t="17946" x="5997575" y="1955800"/>
          <p14:tracePt t="17947" x="5992813" y="1955800"/>
          <p14:tracePt t="17949" x="5980113" y="1962150"/>
          <p14:tracePt t="17950" x="5969000" y="1962150"/>
          <p14:tracePt t="17951" x="5962650" y="1962150"/>
          <p14:tracePt t="17953" x="5949950" y="1966913"/>
          <p14:tracePt t="17955" x="5932488" y="1966913"/>
          <p14:tracePt t="17956" x="5926138" y="1966913"/>
          <p14:tracePt t="17957" x="5919788" y="1966913"/>
          <p14:tracePt t="17958" x="5915025" y="1966913"/>
          <p14:tracePt t="17959" x="5908675" y="1966913"/>
          <p14:tracePt t="17960" x="5902325" y="1966913"/>
          <p14:tracePt t="17961" x="5895975" y="1966913"/>
          <p14:tracePt t="17962" x="5891213" y="1966913"/>
          <p14:tracePt t="17963" x="5878513" y="1966913"/>
          <p14:tracePt t="17965" x="5872163" y="1966913"/>
          <p14:tracePt t="17966" x="5861050" y="1966913"/>
          <p14:tracePt t="17969" x="5843588" y="1966913"/>
          <p14:tracePt t="17971" x="5830888" y="1966913"/>
          <p14:tracePt t="17973" x="5824538" y="1966913"/>
          <p14:tracePt t="17974" x="5813425" y="1966913"/>
          <p14:tracePt t="17976" x="5807075" y="1973263"/>
          <p14:tracePt t="17977" x="5800725" y="1973263"/>
          <p14:tracePt t="17978" x="5794375" y="1973263"/>
          <p14:tracePt t="17979" x="5789613" y="1973263"/>
          <p14:tracePt t="17980" x="5783263" y="1973263"/>
          <p14:tracePt t="17981" x="5776913" y="1973263"/>
          <p14:tracePt t="17983" x="5770563" y="1973263"/>
          <p14:tracePt t="17984" x="5765800" y="1979613"/>
          <p14:tracePt t="17985" x="5759450" y="1979613"/>
          <p14:tracePt t="17987" x="5753100" y="1979613"/>
          <p14:tracePt t="17989" x="5746750" y="1979613"/>
          <p14:tracePt t="17991" x="5740400" y="1979613"/>
          <p14:tracePt t="17992" x="5735638" y="1979613"/>
          <p14:tracePt t="17994" x="5729288" y="1979613"/>
          <p14:tracePt t="17996" x="5722938" y="1979613"/>
          <p14:tracePt t="17999" x="5716588" y="1979613"/>
          <p14:tracePt t="18000" x="5711825" y="1985963"/>
          <p14:tracePt t="18002" x="5705475" y="1985963"/>
          <p14:tracePt t="18005" x="5699125" y="1985963"/>
          <p14:tracePt t="18009" x="5692775" y="1985963"/>
          <p14:tracePt t="18011" x="5688013" y="1985963"/>
          <p14:tracePt t="18013" x="5681663" y="1985963"/>
          <p14:tracePt t="18014" x="5681663" y="1992313"/>
          <p14:tracePt t="18017" x="5675313" y="1992313"/>
          <p14:tracePt t="18021" x="5668963" y="1992313"/>
          <p14:tracePt t="18023" x="5664200" y="1992313"/>
          <p14:tracePt t="18025" x="5664200" y="1997075"/>
          <p14:tracePt t="18028" x="5657850" y="1997075"/>
          <p14:tracePt t="18031" x="5657850" y="2003425"/>
          <p14:tracePt t="18034" x="5651500" y="2003425"/>
          <p14:tracePt t="18042" x="5645150" y="2003425"/>
          <p14:tracePt t="18044" x="5645150" y="2009775"/>
          <p14:tracePt t="18048" x="5638800" y="2009775"/>
          <p14:tracePt t="18052" x="5634038" y="2009775"/>
          <p14:tracePt t="18177" x="5627688" y="2009775"/>
          <p14:tracePt t="18562" x="5627688" y="2016125"/>
          <p14:tracePt t="18568" x="5621338" y="2016125"/>
          <p14:tracePt t="18576" x="5621338" y="2020888"/>
          <p14:tracePt t="18582" x="5621338" y="2027238"/>
          <p14:tracePt t="18589" x="5614988" y="2033588"/>
          <p14:tracePt t="18595" x="5610225" y="2033588"/>
          <p14:tracePt t="18599" x="5610225" y="2039938"/>
          <p14:tracePt t="18604" x="5610225" y="2044700"/>
          <p14:tracePt t="18610" x="5610225" y="2051050"/>
          <p14:tracePt t="18615" x="5603875" y="2057400"/>
          <p14:tracePt t="18621" x="5597525" y="2063750"/>
          <p14:tracePt t="18633" x="5597525" y="2081213"/>
          <p14:tracePt t="18638" x="5586413" y="2087563"/>
          <p14:tracePt t="18647" x="5573713" y="2117725"/>
          <p14:tracePt t="18651" x="5567363" y="2128838"/>
          <p14:tracePt t="18654" x="5561013" y="2141538"/>
          <p14:tracePt t="18657" x="5549900" y="2152650"/>
          <p14:tracePt t="18659" x="5543550" y="2159000"/>
          <p14:tracePt t="18661" x="5537200" y="2171700"/>
          <p14:tracePt t="18663" x="5526088" y="2189163"/>
          <p14:tracePt t="18666" x="5502275" y="2212975"/>
          <p14:tracePt t="18668" x="5495925" y="2224088"/>
          <p14:tracePt t="18670" x="5483225" y="2243138"/>
          <p14:tracePt t="18671" x="5465763" y="2266950"/>
          <p14:tracePt t="18672" x="5454650" y="2273300"/>
          <p14:tracePt t="18673" x="5448300" y="2284413"/>
          <p14:tracePt t="18674" x="5435600" y="2301875"/>
          <p14:tracePt t="18675" x="5424488" y="2308225"/>
          <p14:tracePt t="18676" x="5418138" y="2320925"/>
          <p14:tracePt t="18677" x="5407025" y="2338388"/>
          <p14:tracePt t="18679" x="5400675" y="2344738"/>
          <p14:tracePt t="18680" x="5381625" y="2368550"/>
          <p14:tracePt t="18681" x="5370513" y="2379663"/>
          <p14:tracePt t="18682" x="5364163" y="2398713"/>
          <p14:tracePt t="18683" x="5346700" y="2422525"/>
          <p14:tracePt t="18684" x="5334000" y="2433638"/>
          <p14:tracePt t="18685" x="5316538" y="2457450"/>
          <p14:tracePt t="18686" x="5310188" y="2470150"/>
          <p14:tracePt t="18687" x="5292725" y="2487613"/>
          <p14:tracePt t="18688" x="5280025" y="2506663"/>
          <p14:tracePt t="18690" x="5251450" y="2547938"/>
          <p14:tracePt t="18692" x="5238750" y="2571750"/>
          <p14:tracePt t="18693" x="5208588" y="2619375"/>
          <p14:tracePt t="18694" x="5197475" y="2636838"/>
          <p14:tracePt t="18695" x="5178425" y="2662238"/>
          <p14:tracePt t="18696" x="5160963" y="2679700"/>
          <p14:tracePt t="18697" x="5149850" y="2703513"/>
          <p14:tracePt t="18698" x="5137150" y="2727325"/>
          <p14:tracePt t="18699" x="5119688" y="2751138"/>
          <p14:tracePt t="18700" x="5106988" y="2768600"/>
          <p14:tracePt t="18701" x="5095875" y="2787650"/>
          <p14:tracePt t="18702" x="5076825" y="2811463"/>
          <p14:tracePt t="18703" x="5065713" y="2828925"/>
          <p14:tracePt t="18704" x="5053013" y="2852738"/>
          <p14:tracePt t="18705" x="5035550" y="2876550"/>
          <p14:tracePt t="18706" x="5022850" y="2900363"/>
          <p14:tracePt t="18707" x="5011738" y="2919413"/>
          <p14:tracePt t="18708" x="4999038" y="2943225"/>
          <p14:tracePt t="18709" x="4981575" y="2960688"/>
          <p14:tracePt t="18710" x="4970463" y="2978150"/>
          <p14:tracePt t="18711" x="4957763" y="3001963"/>
          <p14:tracePt t="18712" x="4945063" y="3021013"/>
          <p14:tracePt t="18713" x="4927600" y="3044825"/>
          <p14:tracePt t="18715" x="4903788" y="3079750"/>
          <p14:tracePt t="18716" x="4897438" y="3103563"/>
          <p14:tracePt t="18717" x="4879975" y="3122613"/>
          <p14:tracePt t="18718" x="4867275" y="3140075"/>
          <p14:tracePt t="18719" x="4856163" y="3157538"/>
          <p14:tracePt t="18720" x="4843463" y="3170238"/>
          <p14:tracePt t="18721" x="4832350" y="3187700"/>
          <p14:tracePt t="18722" x="4819650" y="3205163"/>
          <p14:tracePt t="18723" x="4802188" y="3224213"/>
          <p14:tracePt t="18724" x="4795838" y="3235325"/>
          <p14:tracePt t="18725" x="4778375" y="3252788"/>
          <p14:tracePt t="18726" x="4765675" y="3265488"/>
          <p14:tracePt t="18727" x="4754563" y="3278188"/>
          <p14:tracePt t="18728" x="4741863" y="3295650"/>
          <p14:tracePt t="18729" x="4730750" y="3306763"/>
          <p14:tracePt t="18730" x="4718050" y="3319463"/>
          <p14:tracePt t="18731" x="4706938" y="3336925"/>
          <p14:tracePt t="18732" x="4700588" y="3349625"/>
          <p14:tracePt t="18733" x="4683125" y="3355975"/>
          <p14:tracePt t="18734" x="4676775" y="3367088"/>
          <p14:tracePt t="18735" x="4664075" y="3379788"/>
          <p14:tracePt t="18736" x="4652963" y="3390900"/>
          <p14:tracePt t="18737" x="4646613" y="3403600"/>
          <p14:tracePt t="18738" x="4629150" y="3408363"/>
          <p14:tracePt t="18739" x="4622800" y="3421063"/>
          <p14:tracePt t="18740" x="4610100" y="3427413"/>
          <p14:tracePt t="18741" x="4598988" y="3433763"/>
          <p14:tracePt t="18742" x="4592638" y="3444875"/>
          <p14:tracePt t="18743" x="4586288" y="3451225"/>
          <p14:tracePt t="18744" x="4575175" y="3462338"/>
          <p14:tracePt t="18745" x="4568825" y="3462338"/>
          <p14:tracePt t="18746" x="4557713" y="3468688"/>
          <p14:tracePt t="18747" x="4551363" y="3481388"/>
          <p14:tracePt t="18748" x="4545013" y="3481388"/>
          <p14:tracePt t="18749" x="4533900" y="3486150"/>
          <p14:tracePt t="18750" x="4527550" y="3492500"/>
          <p14:tracePt t="18751" x="4514850" y="3498850"/>
          <p14:tracePt t="18752" x="4514850" y="3505200"/>
          <p14:tracePt t="18753" x="4508500" y="3505200"/>
          <p14:tracePt t="18754" x="4497388" y="3509963"/>
          <p14:tracePt t="18757" x="4484688" y="3516313"/>
          <p14:tracePt t="18758" x="4479925" y="3522663"/>
          <p14:tracePt t="18759" x="4473575" y="3522663"/>
          <p14:tracePt t="18760" x="4467225" y="3529013"/>
          <p14:tracePt t="18761" x="4460875" y="3529013"/>
          <p14:tracePt t="18762" x="4460875" y="3535363"/>
          <p14:tracePt t="18763" x="4449763" y="3535363"/>
          <p14:tracePt t="18764" x="4449763" y="3540125"/>
          <p14:tracePt t="18765" x="4443413" y="3540125"/>
          <p14:tracePt t="18766" x="4437063" y="3546475"/>
          <p14:tracePt t="18767" x="4430713" y="3546475"/>
          <p14:tracePt t="18768" x="4430713" y="3552825"/>
          <p14:tracePt t="18769" x="4425950" y="3559175"/>
          <p14:tracePt t="18770" x="4419600" y="3559175"/>
          <p14:tracePt t="18772" x="4413250" y="3563938"/>
          <p14:tracePt t="18773" x="4406900" y="3570288"/>
          <p14:tracePt t="18774" x="4402138" y="3570288"/>
          <p14:tracePt t="18775" x="4402138" y="3576638"/>
          <p14:tracePt t="18776" x="4389438" y="3582988"/>
          <p14:tracePt t="18778" x="4378325" y="3587750"/>
          <p14:tracePt t="18780" x="4365625" y="3600450"/>
          <p14:tracePt t="18781" x="4365625" y="3606800"/>
          <p14:tracePt t="18782" x="4352925" y="3613150"/>
          <p14:tracePt t="18783" x="4352925" y="3617913"/>
          <p14:tracePt t="18784" x="4341813" y="3630613"/>
          <p14:tracePt t="18785" x="4341813" y="3636963"/>
          <p14:tracePt t="18786" x="4329113" y="3648075"/>
          <p14:tracePt t="18787" x="4324350" y="3654425"/>
          <p14:tracePt t="18788" x="4318000" y="3660775"/>
          <p14:tracePt t="18789" x="4311650" y="3671888"/>
          <p14:tracePt t="18790" x="4300538" y="3678238"/>
          <p14:tracePt t="18791" x="4294188" y="3690938"/>
          <p14:tracePt t="18792" x="4287838" y="3702050"/>
          <p14:tracePt t="18793" x="4281488" y="3708400"/>
          <p14:tracePt t="18794" x="4270375" y="3719513"/>
          <p14:tracePt t="18795" x="4264025" y="3732213"/>
          <p14:tracePt t="18796" x="4257675" y="3743325"/>
          <p14:tracePt t="18797" x="4251325" y="3756025"/>
          <p14:tracePt t="18798" x="4240213" y="3762375"/>
          <p14:tracePt t="18799" x="4233863" y="3773488"/>
          <p14:tracePt t="18800" x="4227513" y="3786188"/>
          <p14:tracePt t="18801" x="4216400" y="3797300"/>
          <p14:tracePt t="18802" x="4203700" y="3803650"/>
          <p14:tracePt t="18803" x="4198938" y="3821113"/>
          <p14:tracePt t="18804" x="4186238" y="3833813"/>
          <p14:tracePt t="18805" x="4179888" y="3844925"/>
          <p14:tracePt t="18806" x="4168775" y="3851275"/>
          <p14:tracePt t="18807" x="4162425" y="3870325"/>
          <p14:tracePt t="18808" x="4149725" y="3881438"/>
          <p14:tracePt t="18809" x="4144963" y="3894138"/>
          <p14:tracePt t="18810" x="4132263" y="3905250"/>
          <p14:tracePt t="18811" x="4125913" y="3917950"/>
          <p14:tracePt t="18812" x="4114800" y="3929063"/>
          <p14:tracePt t="18813" x="4102100" y="3941763"/>
          <p14:tracePt t="18814" x="4097338" y="3959225"/>
          <p14:tracePt t="18815" x="4084638" y="3971925"/>
          <p14:tracePt t="18816" x="4071938" y="3983038"/>
          <p14:tracePt t="18817" x="4060825" y="3995738"/>
          <p14:tracePt t="18818" x="4054475" y="4006850"/>
          <p14:tracePt t="18820" x="4043363" y="4019550"/>
          <p14:tracePt t="18820" x="4030663" y="4030663"/>
          <p14:tracePt t="18821" x="4019550" y="4043363"/>
          <p14:tracePt t="18822" x="4006850" y="4054475"/>
          <p14:tracePt t="18823" x="3994150" y="4067175"/>
          <p14:tracePt t="18824" x="3989388" y="4078288"/>
          <p14:tracePt t="18825" x="3970338" y="4090988"/>
          <p14:tracePt t="18826" x="3965575" y="4102100"/>
          <p14:tracePt t="18827" x="3952875" y="4108450"/>
          <p14:tracePt t="18828" x="3941763" y="4121150"/>
          <p14:tracePt t="18829" x="3935413" y="4132263"/>
          <p14:tracePt t="18830" x="3916363" y="4144963"/>
          <p14:tracePt t="18831" x="3911600" y="4151313"/>
          <p14:tracePt t="18832" x="3898900" y="4168775"/>
          <p14:tracePt t="18833" x="3887788" y="4175125"/>
          <p14:tracePt t="18834" x="3875088" y="4186238"/>
          <p14:tracePt t="18835" x="3868738" y="4198938"/>
          <p14:tracePt t="18836" x="3851275" y="4205288"/>
          <p14:tracePt t="18837" x="3844925" y="4216400"/>
          <p14:tracePt t="18839" x="3833813" y="4229100"/>
          <p14:tracePt t="18841" x="3797300" y="4252913"/>
          <p14:tracePt t="18843" x="3779838" y="4270375"/>
          <p14:tracePt t="18844" x="3767138" y="4281488"/>
          <p14:tracePt t="18845" x="3756025" y="4287838"/>
          <p14:tracePt t="18846" x="3749675" y="4294188"/>
          <p14:tracePt t="18847" x="3736975" y="4300538"/>
          <p14:tracePt t="18848" x="3732213" y="4306888"/>
          <p14:tracePt t="18849" x="3719513" y="4318000"/>
          <p14:tracePt t="18850" x="3708400" y="4318000"/>
          <p14:tracePt t="18851" x="3702050" y="4324350"/>
          <p14:tracePt t="18852" x="3695700" y="4330700"/>
          <p14:tracePt t="18853" x="3684588" y="4335463"/>
          <p14:tracePt t="18854" x="3671888" y="4341813"/>
          <p14:tracePt t="18855" x="3665538" y="4341813"/>
          <p14:tracePt t="18856" x="3654425" y="4348163"/>
          <p14:tracePt t="18857" x="3654425" y="4354513"/>
          <p14:tracePt t="18858" x="3641725" y="4354513"/>
          <p14:tracePt t="18859" x="3635375" y="4359275"/>
          <p14:tracePt t="18860" x="3630613" y="4359275"/>
          <p14:tracePt t="18861" x="3617913" y="4365625"/>
          <p14:tracePt t="18862" x="3611563" y="4365625"/>
          <p14:tracePt t="18864" x="3600450" y="4371975"/>
          <p14:tracePt t="18865" x="3594100" y="4371975"/>
          <p14:tracePt t="18866" x="3587750" y="4378325"/>
          <p14:tracePt t="18867" x="3582988" y="4378325"/>
          <p14:tracePt t="18870" x="3570288" y="4378325"/>
          <p14:tracePt t="18872" x="3557588" y="4384675"/>
          <p14:tracePt t="18873" x="3552825" y="4384675"/>
          <p14:tracePt t="18875" x="3546475" y="4384675"/>
          <p14:tracePt t="18876" x="3540125" y="4384675"/>
          <p14:tracePt t="18878" x="3533775" y="4384675"/>
          <p14:tracePt t="18879" x="3529013" y="4384675"/>
          <p14:tracePt t="18881" x="3522663" y="4384675"/>
          <p14:tracePt t="18882" x="3522663" y="4389438"/>
          <p14:tracePt t="18883" x="3516313" y="4389438"/>
          <p14:tracePt t="18885" x="3509963" y="4389438"/>
          <p14:tracePt t="18886" x="3505200" y="4395788"/>
          <p14:tracePt t="18888" x="3498850" y="4395788"/>
          <p14:tracePt t="18890" x="3492500" y="4395788"/>
          <p14:tracePt t="18892" x="3486150" y="4402138"/>
          <p14:tracePt t="18893" x="3479800" y="4402138"/>
          <p14:tracePt t="18894" x="3475038" y="4402138"/>
          <p14:tracePt t="18896" x="3468688" y="4408488"/>
          <p14:tracePt t="18897" x="3462338" y="4408488"/>
          <p14:tracePt t="18899" x="3455988" y="4413250"/>
          <p14:tracePt t="18900" x="3451225" y="4413250"/>
          <p14:tracePt t="18902" x="3451225" y="4419600"/>
          <p14:tracePt t="18903" x="3444875" y="4419600"/>
          <p14:tracePt t="18904" x="3432175" y="4425950"/>
          <p14:tracePt t="18920" x="3349625" y="4491038"/>
          <p14:tracePt t="18923" x="3330575" y="4503738"/>
          <p14:tracePt t="18924" x="3325813" y="4514850"/>
          <p14:tracePt t="18926" x="3313113" y="4521200"/>
          <p14:tracePt t="18927" x="3313113" y="4527550"/>
          <p14:tracePt t="18928" x="3306763" y="4533900"/>
          <p14:tracePt t="18929" x="3300413" y="4533900"/>
          <p14:tracePt t="18930" x="3295650" y="4538663"/>
          <p14:tracePt t="18931" x="3295650" y="4545013"/>
          <p14:tracePt t="18932" x="3289300" y="4551363"/>
          <p14:tracePt t="18934" x="3276600" y="4557713"/>
          <p14:tracePt t="18935" x="3276600" y="4564063"/>
          <p14:tracePt t="18936" x="3271838" y="4568825"/>
          <p14:tracePt t="18937" x="3265488" y="4568825"/>
          <p14:tracePt t="18938" x="3259138" y="4575175"/>
          <p14:tracePt t="18939" x="3259138" y="4581525"/>
          <p14:tracePt t="18940" x="3252788" y="4581525"/>
          <p14:tracePt t="18941" x="3252788" y="4587875"/>
          <p14:tracePt t="18942" x="3248025" y="4587875"/>
          <p14:tracePt t="18943" x="3241675" y="4587875"/>
          <p14:tracePt t="18944" x="3241675" y="4592638"/>
          <p14:tracePt t="18945" x="3235325" y="4598988"/>
          <p14:tracePt t="18946" x="3228975" y="4598988"/>
          <p14:tracePt t="18947" x="3224213" y="4598988"/>
          <p14:tracePt t="18948" x="3217863" y="4605338"/>
          <p14:tracePt t="18950" x="3211513" y="4611688"/>
          <p14:tracePt t="18951" x="3205163" y="4611688"/>
          <p14:tracePt t="18953" x="3198813" y="4611688"/>
          <p14:tracePt t="18954" x="3198813" y="4616450"/>
          <p14:tracePt t="18955" x="3194050" y="4622800"/>
          <p14:tracePt t="18957" x="3187700" y="4622800"/>
          <p14:tracePt t="18958" x="3181350" y="4622800"/>
          <p14:tracePt t="18959" x="3181350" y="4629150"/>
          <p14:tracePt t="18960" x="3175000" y="4629150"/>
          <p14:tracePt t="18962" x="3170238" y="4629150"/>
          <p14:tracePt t="18964" x="3163888" y="4635500"/>
          <p14:tracePt t="18966" x="3157538" y="4635500"/>
          <p14:tracePt t="18968" x="3151188" y="4635500"/>
          <p14:tracePt t="18970" x="3146425" y="4641850"/>
          <p14:tracePt t="18971" x="3140075" y="4641850"/>
          <p14:tracePt t="18973" x="3133725" y="4646613"/>
          <p14:tracePt t="18974" x="3127375" y="4646613"/>
          <p14:tracePt t="18976" x="3121025" y="4646613"/>
          <p14:tracePt t="18978" x="3116263" y="4646613"/>
          <p14:tracePt t="18980" x="3109913" y="4646613"/>
          <p14:tracePt t="18981" x="3103563" y="4652963"/>
          <p14:tracePt t="18983" x="3097213" y="4652963"/>
          <p14:tracePt t="18985" x="3092450" y="4652963"/>
          <p14:tracePt t="18986" x="3092450" y="4659313"/>
          <p14:tracePt t="18987" x="3079750" y="4659313"/>
          <p14:tracePt t="18989" x="3073400" y="4659313"/>
          <p14:tracePt t="18991" x="3068638" y="4659313"/>
          <p14:tracePt t="18992" x="3068638" y="4665663"/>
          <p14:tracePt t="18993" x="3062288" y="4665663"/>
          <p14:tracePt t="18994" x="3055938" y="4665663"/>
          <p14:tracePt t="18995" x="3049588" y="4665663"/>
          <p14:tracePt t="18996" x="3049588" y="4670425"/>
          <p14:tracePt t="18997" x="3043238" y="4670425"/>
          <p14:tracePt t="18998" x="3038475" y="4670425"/>
          <p14:tracePt t="18999" x="3032125" y="4670425"/>
          <p14:tracePt t="19000" x="3032125" y="4676775"/>
          <p14:tracePt t="19001" x="3025775" y="4676775"/>
          <p14:tracePt t="19002" x="3019425" y="4676775"/>
          <p14:tracePt t="19003" x="3014663" y="4676775"/>
          <p14:tracePt t="19004" x="3008313" y="4676775"/>
          <p14:tracePt t="19005" x="3008313" y="4683125"/>
          <p14:tracePt t="19006" x="3001963" y="4683125"/>
          <p14:tracePt t="19007" x="2995613" y="4683125"/>
          <p14:tracePt t="19008" x="2990850" y="4683125"/>
          <p14:tracePt t="19009" x="2984500" y="4689475"/>
          <p14:tracePt t="19010" x="2978150" y="4689475"/>
          <p14:tracePt t="19011" x="2971800" y="4694238"/>
          <p14:tracePt t="19012" x="2967038" y="4694238"/>
          <p14:tracePt t="19013" x="2960688" y="4694238"/>
          <p14:tracePt t="19014" x="2954338" y="4694238"/>
          <p14:tracePt t="19015" x="2947988" y="4700588"/>
          <p14:tracePt t="19016" x="2936875" y="4706938"/>
          <p14:tracePt t="19018" x="2930525" y="4706938"/>
          <p14:tracePt t="19019" x="2917825" y="4713288"/>
          <p14:tracePt t="19020" x="2913063" y="4719638"/>
          <p14:tracePt t="19022" x="2900363" y="4724400"/>
          <p14:tracePt t="19023" x="2894013" y="4724400"/>
          <p14:tracePt t="19024" x="2882900" y="4730750"/>
          <p14:tracePt t="19025" x="2882900" y="4737100"/>
          <p14:tracePt t="19027" x="2863850" y="4743450"/>
          <p14:tracePt t="19028" x="2859088" y="4748213"/>
          <p14:tracePt t="19029" x="2852738" y="4748213"/>
          <p14:tracePt t="19030" x="2846388" y="4760913"/>
          <p14:tracePt t="19031" x="2835275" y="4760913"/>
          <p14:tracePt t="19032" x="2828925" y="4767263"/>
          <p14:tracePt t="19034" x="2816225" y="4778375"/>
          <p14:tracePt t="19036" x="2805113" y="4791075"/>
          <p14:tracePt t="19037" x="2798763" y="4791075"/>
          <p14:tracePt t="19039" x="2787650" y="4802188"/>
          <p14:tracePt t="19040" x="2781300" y="4808538"/>
          <p14:tracePt t="19041" x="2774950" y="4814888"/>
          <p14:tracePt t="19042" x="2774950" y="4821238"/>
          <p14:tracePt t="19043" x="2762250" y="4826000"/>
          <p14:tracePt t="19044" x="2762250" y="4832350"/>
          <p14:tracePt t="19045" x="2751138" y="4832350"/>
          <p14:tracePt t="19046" x="2751138" y="4838700"/>
          <p14:tracePt t="19047" x="2744788" y="4845050"/>
          <p14:tracePt t="19048" x="2738438" y="4849813"/>
          <p14:tracePt t="19049" x="2733675" y="4849813"/>
          <p14:tracePt t="19050" x="2733675" y="4856163"/>
          <p14:tracePt t="19051" x="2727325" y="4856163"/>
          <p14:tracePt t="19052" x="2720975" y="4868863"/>
          <p14:tracePt t="19054" x="2714625" y="4868863"/>
          <p14:tracePt t="19055" x="2709863" y="4879975"/>
          <p14:tracePt t="19057" x="2697163" y="4879975"/>
          <p14:tracePt t="19058" x="2697163" y="4886325"/>
          <p14:tracePt t="19059" x="2690813" y="4886325"/>
          <p14:tracePt t="19060" x="2690813" y="4892675"/>
          <p14:tracePt t="19061" x="2679700" y="4892675"/>
          <p14:tracePt t="19062" x="2679700" y="4899025"/>
          <p14:tracePt t="19063" x="2673350" y="4903788"/>
          <p14:tracePt t="19065" x="2667000" y="4903788"/>
          <p14:tracePt t="19066" x="2667000" y="4910138"/>
          <p14:tracePt t="19067" x="2660650" y="4910138"/>
          <p14:tracePt t="19068" x="2655888" y="4910138"/>
          <p14:tracePt t="19070" x="2649538" y="4916488"/>
          <p14:tracePt t="19073" x="2643188" y="4916488"/>
          <p14:tracePt t="19075" x="2636838" y="4922838"/>
          <p14:tracePt t="19077" x="2632075" y="4922838"/>
          <p14:tracePt t="19078" x="2632075" y="4927600"/>
          <p14:tracePt t="19080" x="2625725" y="4927600"/>
          <p14:tracePt t="19084" x="2619375" y="4927600"/>
          <p14:tracePt t="19088" x="2606675" y="4933950"/>
          <p14:tracePt t="19091" x="2601913" y="4933950"/>
          <p14:tracePt t="19094" x="2595563" y="4940300"/>
          <p14:tracePt t="19097" x="2589213" y="4940300"/>
          <p14:tracePt t="19098" x="2582863" y="4940300"/>
          <p14:tracePt t="19101" x="2578100" y="4946650"/>
          <p14:tracePt t="19103" x="2571750" y="4951413"/>
          <p14:tracePt t="19105" x="2565400" y="4951413"/>
          <p14:tracePt t="19108" x="2559050" y="4951413"/>
          <p14:tracePt t="19109" x="2554288" y="4957763"/>
          <p14:tracePt t="19111" x="2547938" y="4957763"/>
          <p14:tracePt t="19113" x="2541588" y="4957763"/>
          <p14:tracePt t="19114" x="2541588" y="4964113"/>
          <p14:tracePt t="19115" x="2535238" y="4964113"/>
          <p14:tracePt t="19116" x="2530475" y="4964113"/>
          <p14:tracePt t="19118" x="2530475" y="4970463"/>
          <p14:tracePt t="19119" x="2524125" y="4970463"/>
          <p14:tracePt t="19120" x="2524125" y="4976813"/>
          <p14:tracePt t="19122" x="2517775" y="4976813"/>
          <p14:tracePt t="19124" x="2511425" y="4981575"/>
          <p14:tracePt t="19125" x="2505075" y="4981575"/>
          <p14:tracePt t="19128" x="2500313" y="4981575"/>
          <p14:tracePt t="19129" x="2500313" y="4987925"/>
          <p14:tracePt t="19131" x="2493963" y="4987925"/>
          <p14:tracePt t="19133" x="2487613" y="4987925"/>
          <p14:tracePt t="19134" x="2487613" y="4994275"/>
          <p14:tracePt t="19135" x="2481263" y="4994275"/>
          <p14:tracePt t="19138" x="2481263" y="5000625"/>
          <p14:tracePt t="19139" x="2476500" y="5000625"/>
          <p14:tracePt t="19144" x="2470150" y="5000625"/>
          <p14:tracePt t="19148" x="2470150" y="5005388"/>
          <p14:tracePt t="19150" x="2463800" y="5005388"/>
          <p14:tracePt t="19153" x="2457450" y="5005388"/>
          <p14:tracePt t="19159" x="2452688" y="5005388"/>
          <p14:tracePt t="19166" x="2446338" y="5005388"/>
          <p14:tracePt t="19170" x="2439988" y="5005388"/>
          <p14:tracePt t="19180" x="2433638" y="5005388"/>
          <p14:tracePt t="19187" x="2427288" y="5005388"/>
          <p14:tracePt t="19222" x="2427288" y="5011738"/>
          <p14:tracePt t="19229" x="2422525" y="5011738"/>
          <p14:tracePt t="19239" x="2416175" y="5011738"/>
          <p14:tracePt t="19250" x="2409825" y="5011738"/>
          <p14:tracePt t="19283" x="2403475" y="5011738"/>
          <p14:tracePt t="19292" x="2398713" y="5011738"/>
          <p14:tracePt t="19323" x="2392363" y="5018088"/>
          <p14:tracePt t="19335" x="2386013" y="5024438"/>
          <p14:tracePt t="19338" x="2379663" y="5024438"/>
          <p14:tracePt t="19351" x="2374900" y="5024438"/>
          <p14:tracePt t="19356" x="2368550" y="5024438"/>
          <p14:tracePt t="19360" x="2368550" y="5029200"/>
          <p14:tracePt t="19367" x="2362200" y="5029200"/>
          <p14:tracePt t="19372" x="2355850" y="5029200"/>
          <p14:tracePt t="19384" x="2349500" y="5035550"/>
          <p14:tracePt t="19400" x="2344738" y="5035550"/>
          <p14:tracePt t="19437" x="2338388" y="5035550"/>
          <p14:tracePt t="19452" x="2332038" y="5035550"/>
          <p14:tracePt t="19459" x="2332038" y="5041900"/>
          <p14:tracePt t="19565" x="2338388" y="5048250"/>
          <p14:tracePt t="19591" x="2344738" y="5048250"/>
          <p14:tracePt t="19743" x="2344738" y="5053013"/>
          <p14:tracePt t="19798" x="2344738" y="5059363"/>
          <p14:tracePt t="19819" x="2344738" y="5065713"/>
          <p14:tracePt t="19834" x="2344738" y="5072063"/>
          <p14:tracePt t="19843" x="2344738" y="5078413"/>
          <p14:tracePt t="19864" x="2344738" y="5083175"/>
          <p14:tracePt t="19952" x="2349500" y="5083175"/>
          <p14:tracePt t="20294" x="2355850" y="5083175"/>
          <p14:tracePt t="20301" x="2362200" y="5083175"/>
          <p14:tracePt t="20307" x="2368550" y="5083175"/>
          <p14:tracePt t="20315" x="2374900" y="5089525"/>
          <p14:tracePt t="20321" x="2386013" y="5095875"/>
          <p14:tracePt t="20326" x="2392363" y="5102225"/>
          <p14:tracePt t="20328" x="2398713" y="5102225"/>
          <p14:tracePt t="20330" x="2398713" y="5106988"/>
          <p14:tracePt t="20332" x="2403475" y="5106988"/>
          <p14:tracePt t="20336" x="2409825" y="5113338"/>
          <p14:tracePt t="20342" x="2422525" y="5113338"/>
          <p14:tracePt t="20345" x="2427288" y="5119688"/>
          <p14:tracePt t="20350" x="2433638" y="5126038"/>
          <p14:tracePt t="20352" x="2439988" y="5126038"/>
          <p14:tracePt t="20355" x="2446338" y="5126038"/>
          <p14:tracePt t="20357" x="2452688" y="5126038"/>
          <p14:tracePt t="20359" x="2452688" y="5130800"/>
          <p14:tracePt t="20361" x="2457450" y="5130800"/>
          <p14:tracePt t="20362" x="2463800" y="5130800"/>
          <p14:tracePt t="20365" x="2470150" y="5130800"/>
          <p14:tracePt t="20368" x="2476500" y="5130800"/>
          <p14:tracePt t="20372" x="2487613" y="5130800"/>
          <p14:tracePt t="20375" x="2493963" y="5130800"/>
          <p14:tracePt t="20377" x="2500313" y="5130800"/>
          <p14:tracePt t="20380" x="2505075" y="5130800"/>
          <p14:tracePt t="20382" x="2511425" y="5130800"/>
          <p14:tracePt t="20383" x="2517775" y="5130800"/>
          <p14:tracePt t="20386" x="2524125" y="5130800"/>
          <p14:tracePt t="20390" x="2530475" y="5130800"/>
          <p14:tracePt t="20391" x="2535238" y="5130800"/>
          <p14:tracePt t="20393" x="2541588" y="5130800"/>
          <p14:tracePt t="20397" x="2547938" y="5130800"/>
          <p14:tracePt t="20402" x="2554288" y="5130800"/>
          <p14:tracePt t="20405" x="2559050" y="5130800"/>
          <p14:tracePt t="20413" x="2565400" y="5130800"/>
          <p14:tracePt t="20417" x="2571750" y="5130800"/>
          <p14:tracePt t="20423" x="2578100" y="5130800"/>
          <p14:tracePt t="20427" x="2582863" y="5130800"/>
          <p14:tracePt t="20430" x="2589213" y="5130800"/>
          <p14:tracePt t="20437" x="2589213" y="5126038"/>
          <p14:tracePt t="20440" x="2595563" y="5126038"/>
          <p14:tracePt t="20442" x="2595563" y="5119688"/>
          <p14:tracePt t="20446" x="2601913" y="5119688"/>
          <p14:tracePt t="20455" x="2606675" y="5119688"/>
          <p14:tracePt t="20458" x="2606675" y="5113338"/>
          <p14:tracePt t="20478" x="2606675" y="5106988"/>
          <p14:tracePt t="20483" x="2601913" y="5106988"/>
          <p14:tracePt t="20485" x="2595563" y="5102225"/>
          <p14:tracePt t="20487" x="2582863" y="5095875"/>
          <p14:tracePt t="20492" x="2565400" y="5089525"/>
          <p14:tracePt t="20494" x="2559050" y="5083175"/>
          <p14:tracePt t="20495" x="2547938" y="5078413"/>
          <p14:tracePt t="20496" x="2541588" y="5078413"/>
          <p14:tracePt t="20497" x="2530475" y="5072063"/>
          <p14:tracePt t="20499" x="2524125" y="5072063"/>
          <p14:tracePt t="20500" x="2511425" y="5065713"/>
          <p14:tracePt t="20502" x="2511425" y="5059363"/>
          <p14:tracePt t="20503" x="2493963" y="5053013"/>
          <p14:tracePt t="20505" x="2487613" y="5053013"/>
          <p14:tracePt t="20507" x="2470150" y="5041900"/>
          <p14:tracePt t="20509" x="2463800" y="5041900"/>
          <p14:tracePt t="20510" x="2457450" y="5035550"/>
          <p14:tracePt t="20512" x="2452688" y="5035550"/>
          <p14:tracePt t="20513" x="2446338" y="5035550"/>
          <p14:tracePt t="20514" x="2433638" y="5029200"/>
          <p14:tracePt t="20515" x="2433638" y="5024438"/>
          <p14:tracePt t="20516" x="2427288" y="5024438"/>
          <p14:tracePt t="20517" x="2422525" y="5024438"/>
          <p14:tracePt t="20518" x="2416175" y="5024438"/>
          <p14:tracePt t="20520" x="2409825" y="5024438"/>
          <p14:tracePt t="20522" x="2403475" y="5018088"/>
          <p14:tracePt t="20524" x="2398713" y="5018088"/>
          <p14:tracePt t="20526" x="2392363" y="5018088"/>
          <p14:tracePt t="20530" x="2386013" y="5018088"/>
          <p14:tracePt t="20532" x="2386013" y="5011738"/>
          <p14:tracePt t="20536" x="2379663" y="5011738"/>
          <p14:tracePt t="20574" x="2386013" y="5011738"/>
          <p14:tracePt t="20580" x="2392363" y="5011738"/>
          <p14:tracePt t="20582" x="2398713" y="5011738"/>
          <p14:tracePt t="20589" x="2398713" y="5018088"/>
          <p14:tracePt t="20686" x="2403475" y="5018088"/>
          <p14:tracePt t="20702" x="2409825" y="5018088"/>
          <p14:tracePt t="20709" x="2416175" y="5018088"/>
          <p14:tracePt t="20715" x="2422525" y="5018088"/>
          <p14:tracePt t="20719" x="2427288" y="5018088"/>
          <p14:tracePt t="20725" x="2433638" y="5018088"/>
          <p14:tracePt t="20730" x="2439988" y="5024438"/>
          <p14:tracePt t="20736" x="2446338" y="5024438"/>
          <p14:tracePt t="20742" x="2452688" y="5024438"/>
          <p14:tracePt t="20755" x="2457450" y="5024438"/>
          <p14:tracePt t="20761" x="2463800" y="5024438"/>
          <p14:tracePt t="20771" x="2470150" y="5024438"/>
          <p14:tracePt t="20928" x="2470150" y="5018088"/>
          <p14:tracePt t="20942" x="2470150" y="5011738"/>
          <p14:tracePt t="20953" x="2470150" y="5005388"/>
          <p14:tracePt t="20966" x="2470150" y="5000625"/>
          <p14:tracePt t="20974" x="2463800" y="5000625"/>
          <p14:tracePt t="21255" x="2457450" y="5000625"/>
          <p14:tracePt t="21270" x="2452688" y="5000625"/>
          <p14:tracePt t="21279" x="2439988" y="5000625"/>
          <p14:tracePt t="21289" x="2433638" y="5000625"/>
          <p14:tracePt t="21295" x="2427288" y="5000625"/>
          <p14:tracePt t="21305" x="2427288" y="5005388"/>
          <p14:tracePt t="21308" x="2422525" y="5005388"/>
          <p14:tracePt t="21312" x="2416175" y="5011738"/>
          <p14:tracePt t="21320" x="2409825" y="5011738"/>
          <p14:tracePt t="21325" x="2403475" y="5018088"/>
          <p14:tracePt t="21328" x="2398713" y="5018088"/>
          <p14:tracePt t="21331" x="2392363" y="5024438"/>
          <p14:tracePt t="21334" x="2386013" y="5024438"/>
          <p14:tracePt t="21337" x="2379663" y="5024438"/>
          <p14:tracePt t="21344" x="2362200" y="5035550"/>
          <p14:tracePt t="21348" x="2355850" y="5035550"/>
          <p14:tracePt t="21351" x="2344738" y="5041900"/>
          <p14:tracePt t="21355" x="2338388" y="5041900"/>
          <p14:tracePt t="21358" x="2325688" y="5048250"/>
          <p14:tracePt t="21363" x="2314575" y="5048250"/>
          <p14:tracePt t="21365" x="2308225" y="5053013"/>
          <p14:tracePt t="21368" x="2297113" y="5053013"/>
          <p14:tracePt t="21370" x="2290763" y="5059363"/>
          <p14:tracePt t="21371" x="2284413" y="5059363"/>
          <p14:tracePt t="21374" x="2278063" y="5059363"/>
          <p14:tracePt t="21375" x="2273300" y="5059363"/>
          <p14:tracePt t="21376" x="2266950" y="5059363"/>
          <p14:tracePt t="21379" x="2260600" y="5059363"/>
          <p14:tracePt t="21382" x="2254250" y="5059363"/>
          <p14:tracePt t="21387" x="2247900" y="5059363"/>
          <p14:tracePt t="21388" x="2243138" y="5059363"/>
          <p14:tracePt t="21394" x="2236788" y="5059363"/>
          <p14:tracePt t="21399" x="2230438" y="5059363"/>
          <p14:tracePt t="21410" x="2224088" y="5059363"/>
          <p14:tracePt t="21421" x="2219325" y="5059363"/>
          <p14:tracePt t="21444" x="2212975" y="5059363"/>
          <p14:tracePt t="21836" x="2219325" y="5059363"/>
          <p14:tracePt t="21842" x="2224088" y="5059363"/>
          <p14:tracePt t="21874" x="2230438" y="5059363"/>
          <p14:tracePt t="21883" x="2247900" y="5059363"/>
          <p14:tracePt t="21902" x="2254250" y="5059363"/>
          <p14:tracePt t="21907" x="2260600" y="5059363"/>
          <p14:tracePt t="21911" x="2266950" y="5059363"/>
          <p14:tracePt t="21913" x="2273300" y="5059363"/>
          <p14:tracePt t="21917" x="2278063" y="5059363"/>
          <p14:tracePt t="21922" x="2284413" y="5059363"/>
          <p14:tracePt t="22034" x="2290763" y="5059363"/>
          <p14:tracePt t="22040" x="2297113" y="5059363"/>
          <p14:tracePt t="22047" x="2301875" y="5059363"/>
          <p14:tracePt t="22052" x="2308225" y="5059363"/>
          <p14:tracePt t="22056" x="2314575" y="5059363"/>
          <p14:tracePt t="22060" x="2320925" y="5059363"/>
          <p14:tracePt t="22064" x="2325688" y="5059363"/>
          <p14:tracePt t="22071" x="2332038" y="5059363"/>
          <p14:tracePt t="22080" x="2338388" y="5059363"/>
          <p14:tracePt t="22084" x="2344738" y="5065713"/>
          <p14:tracePt t="22094" x="2349500" y="5065713"/>
          <p14:tracePt t="22195" x="2349500" y="5072063"/>
          <p14:tracePt t="22201" x="2355850" y="5078413"/>
          <p14:tracePt t="22207" x="2355850" y="5083175"/>
          <p14:tracePt t="22210" x="2362200" y="5089525"/>
          <p14:tracePt t="22216" x="2368550" y="5095875"/>
          <p14:tracePt t="22219" x="2368550" y="5102225"/>
          <p14:tracePt t="22225" x="2368550" y="5106988"/>
          <p14:tracePt t="22228" x="2368550" y="5113338"/>
          <p14:tracePt t="22242" x="2368550" y="5119688"/>
          <p14:tracePt t="22250" x="2362200" y="5119688"/>
          <p14:tracePt t="22254" x="2362200" y="5126038"/>
          <p14:tracePt t="22258" x="2355850" y="5126038"/>
          <p14:tracePt t="22264" x="2355850" y="5130800"/>
          <p14:tracePt t="22279" x="2349500" y="5130800"/>
          <p14:tracePt t="23705" x="2349500" y="5126038"/>
          <p14:tracePt t="23712" x="2355850" y="5119688"/>
          <p14:tracePt t="23724" x="2374900" y="5102225"/>
          <p14:tracePt t="23731" x="2379663" y="5095875"/>
          <p14:tracePt t="23740" x="2386013" y="5083175"/>
          <p14:tracePt t="23743" x="2392363" y="5078413"/>
          <p14:tracePt t="23748" x="2398713" y="5078413"/>
          <p14:tracePt t="23756" x="2403475" y="5072063"/>
          <p14:tracePt t="23795" x="2403475" y="5065713"/>
          <p14:tracePt t="25061" x="2403475" y="5059363"/>
          <p14:tracePt t="25074" x="2403475" y="5053013"/>
          <p14:tracePt t="25085" x="2403475" y="5035550"/>
          <p14:tracePt t="25093" x="2403475" y="5024438"/>
          <p14:tracePt t="25096" x="2398713" y="5018088"/>
          <p14:tracePt t="25098" x="2392363" y="5018088"/>
          <p14:tracePt t="25102" x="2392363" y="5011738"/>
          <p14:tracePt t="25104" x="2392363" y="5005388"/>
          <p14:tracePt t="25108" x="2386013" y="5000625"/>
          <p14:tracePt t="25117" x="2379663" y="4994275"/>
          <p14:tracePt t="25126" x="2379663" y="4987925"/>
          <p14:tracePt t="25131" x="2374900" y="4987925"/>
          <p14:tracePt t="25142" x="2368550" y="4987925"/>
          <p14:tracePt t="25150" x="2368550" y="4981575"/>
          <p14:tracePt t="25161" x="2362200" y="4976813"/>
          <p14:tracePt t="25242" x="2374900" y="4976813"/>
          <p14:tracePt t="25252" x="2398713" y="4970463"/>
          <p14:tracePt t="25262" x="2439988" y="4951413"/>
          <p14:tracePt t="25271" x="2487613" y="4933950"/>
          <p14:tracePt t="25273" x="2500313" y="4927600"/>
          <p14:tracePt t="25275" x="2505075" y="4927600"/>
          <p14:tracePt t="25280" x="2530475" y="4916488"/>
          <p14:tracePt t="25283" x="2541588" y="4910138"/>
          <p14:tracePt t="25286" x="2547938" y="4903788"/>
          <p14:tracePt t="25290" x="2554288" y="4899025"/>
          <p14:tracePt t="25291" x="2559050" y="4899025"/>
          <p14:tracePt t="25295" x="2559050" y="4892675"/>
          <p14:tracePt t="25299" x="2565400" y="4886325"/>
          <p14:tracePt t="25304" x="2565400" y="4879975"/>
          <p14:tracePt t="25310" x="2565400" y="4873625"/>
          <p14:tracePt t="25316" x="2565400" y="4868863"/>
          <p14:tracePt t="25317" x="2565400" y="4862513"/>
          <p14:tracePt t="25324" x="2565400" y="4856163"/>
          <p14:tracePt t="25329" x="2565400" y="4849813"/>
          <p14:tracePt t="25332" x="2565400" y="4845050"/>
          <p14:tracePt t="25334" x="2565400" y="4838700"/>
          <p14:tracePt t="25337" x="2565400" y="4832350"/>
          <p14:tracePt t="25340" x="2565400" y="4826000"/>
          <p14:tracePt t="25342" x="2559050" y="4826000"/>
          <p14:tracePt t="25344" x="2554288" y="4814888"/>
          <p14:tracePt t="25346" x="2554288" y="4808538"/>
          <p14:tracePt t="25347" x="2547938" y="4808538"/>
          <p14:tracePt t="25348" x="2547938" y="4802188"/>
          <p14:tracePt t="25350" x="2541588" y="4795838"/>
          <p14:tracePt t="25351" x="2541588" y="4791075"/>
          <p14:tracePt t="25353" x="2541588" y="4784725"/>
          <p14:tracePt t="25354" x="2535238" y="4784725"/>
          <p14:tracePt t="25356" x="2530475" y="4778375"/>
          <p14:tracePt t="25358" x="2530475" y="4772025"/>
          <p14:tracePt t="25360" x="2524125" y="4767263"/>
          <p14:tracePt t="25362" x="2517775" y="4767263"/>
          <p14:tracePt t="25363" x="2517775" y="4760913"/>
          <p14:tracePt t="25364" x="2511425" y="4754563"/>
          <p14:tracePt t="25366" x="2505075" y="4754563"/>
          <p14:tracePt t="25367" x="2505075" y="4748213"/>
          <p14:tracePt t="25369" x="2500313" y="4748213"/>
          <p14:tracePt t="25370" x="2500313" y="4743450"/>
          <p14:tracePt t="25371" x="2500313" y="4737100"/>
          <p14:tracePt t="25374" x="2493963" y="4737100"/>
          <p14:tracePt t="25375" x="2493963" y="4730750"/>
          <p14:tracePt t="25378" x="2493963" y="4724400"/>
          <p14:tracePt t="25379" x="2487613" y="4724400"/>
          <p14:tracePt t="25382" x="2481263" y="4724400"/>
          <p14:tracePt t="25385" x="2481263" y="4719638"/>
          <p14:tracePt t="25388" x="2481263" y="4713288"/>
          <p14:tracePt t="25393" x="2476500" y="4713288"/>
          <p14:tracePt t="25395" x="2476500" y="4706938"/>
          <p14:tracePt t="25402" x="2470150" y="4706938"/>
          <p14:tracePt t="25404" x="2470150" y="4700588"/>
          <p14:tracePt t="25410" x="2470150" y="4694238"/>
          <p14:tracePt t="25412" x="2463800" y="4694238"/>
          <p14:tracePt t="25414" x="2463800" y="4689475"/>
          <p14:tracePt t="25416" x="2457450" y="4689475"/>
          <p14:tracePt t="25424" x="2457450" y="4683125"/>
          <p14:tracePt t="25426" x="2452688" y="4683125"/>
          <p14:tracePt t="25432" x="2452688" y="4676775"/>
          <p14:tracePt t="25437" x="2446338" y="4670425"/>
          <p14:tracePt t="25439" x="2446338" y="4665663"/>
          <p14:tracePt t="25444" x="2439988" y="4665663"/>
          <p14:tracePt t="25446" x="2433638" y="4659313"/>
          <p14:tracePt t="25450" x="2427288" y="4659313"/>
          <p14:tracePt t="25453" x="2422525" y="4659313"/>
          <p14:tracePt t="25455" x="2416175" y="4659313"/>
          <p14:tracePt t="25456" x="2409825" y="4659313"/>
          <p14:tracePt t="25457" x="2403475" y="4659313"/>
          <p14:tracePt t="25458" x="2403475" y="4652963"/>
          <p14:tracePt t="25460" x="2398713" y="4652963"/>
          <p14:tracePt t="25462" x="2392363" y="4652963"/>
          <p14:tracePt t="25463" x="2386013" y="4652963"/>
          <p14:tracePt t="25464" x="2379663" y="4652963"/>
          <p14:tracePt t="25465" x="2374900" y="4652963"/>
          <p14:tracePt t="25467" x="2368550" y="4652963"/>
          <p14:tracePt t="25468" x="2362200" y="4652963"/>
          <p14:tracePt t="25470" x="2355850" y="4652963"/>
          <p14:tracePt t="25471" x="2355850" y="4646613"/>
          <p14:tracePt t="25472" x="2349500" y="4646613"/>
          <p14:tracePt t="25475" x="2344738" y="4646613"/>
          <p14:tracePt t="25477" x="2338388" y="4641850"/>
          <p14:tracePt t="25488" x="2338388" y="4646613"/>
          <p14:tracePt t="25490" x="2344738" y="4646613"/>
          <p14:tracePt t="25492" x="2349500" y="4646613"/>
          <p14:tracePt t="25495" x="2362200" y="4646613"/>
          <p14:tracePt t="25497" x="2362200" y="4652963"/>
          <p14:tracePt t="25501" x="2368550" y="4652963"/>
          <p14:tracePt t="25720" x="2368550" y="4598988"/>
          <p14:tracePt t="25729" x="2398713" y="4533900"/>
          <p14:tracePt t="25741" x="2679700" y="4413250"/>
          <p14:tracePt t="25754" x="2744788" y="4354513"/>
          <p14:tracePt t="25757" x="2738438" y="4330700"/>
          <p14:tracePt t="25760" x="2720975" y="4318000"/>
          <p14:tracePt t="25762" x="2697163" y="4311650"/>
          <p14:tracePt t="25764" x="2679700" y="4306888"/>
          <p14:tracePt t="25766" x="2660650" y="4294188"/>
          <p14:tracePt t="25768" x="2636838" y="4294188"/>
          <p14:tracePt t="25770" x="2619375" y="4287838"/>
          <p14:tracePt t="25772" x="2613025" y="4287838"/>
          <p14:tracePt t="25773" x="2595563" y="4281488"/>
          <p14:tracePt t="25775" x="2578100" y="4276725"/>
          <p14:tracePt t="25777" x="2571750" y="4276725"/>
          <p14:tracePt t="25779" x="2559050" y="4276725"/>
          <p14:tracePt t="25780" x="2547938" y="4270375"/>
          <p14:tracePt t="25782" x="2530475" y="4264025"/>
          <p14:tracePt t="25783" x="2524125" y="4264025"/>
          <p14:tracePt t="25784" x="2511425" y="4257675"/>
          <p14:tracePt t="25785" x="2505075" y="4257675"/>
          <p14:tracePt t="25786" x="2500313" y="4257675"/>
          <p14:tracePt t="25787" x="2493963" y="4257675"/>
          <p14:tracePt t="25788" x="2481263" y="4257675"/>
          <p14:tracePt t="25790" x="2470150" y="4252913"/>
          <p14:tracePt t="25791" x="2463800" y="4246563"/>
          <p14:tracePt t="25794" x="2446338" y="4246563"/>
          <p14:tracePt t="25795" x="2439988" y="4246563"/>
          <p14:tracePt t="25796" x="2433638" y="4246563"/>
          <p14:tracePt t="25797" x="2433638" y="4240213"/>
          <p14:tracePt t="25798" x="2422525" y="4240213"/>
          <p14:tracePt t="25800" x="2416175" y="4233863"/>
          <p14:tracePt t="25801" x="2409825" y="4233863"/>
          <p14:tracePt t="25803" x="2403475" y="4233863"/>
          <p14:tracePt t="25804" x="2398713" y="4233863"/>
          <p14:tracePt t="25806" x="2392363" y="4233863"/>
          <p14:tracePt t="25807" x="2386013" y="4229100"/>
          <p14:tracePt t="25808" x="2379663" y="4229100"/>
          <p14:tracePt t="25810" x="2374900" y="4229100"/>
          <p14:tracePt t="25813" x="2368550" y="4229100"/>
          <p14:tracePt t="25816" x="2362200" y="4229100"/>
          <p14:tracePt t="25817" x="2355850" y="4229100"/>
          <p14:tracePt t="25864" x="2349500" y="4229100"/>
          <p14:tracePt t="25866" x="2344738" y="4229100"/>
          <p14:tracePt t="25871" x="2332038" y="4229100"/>
          <p14:tracePt t="25874" x="2325688" y="4229100"/>
          <p14:tracePt t="25877" x="2320925" y="4229100"/>
          <p14:tracePt t="25881" x="2290763" y="4229100"/>
          <p14:tracePt t="25884" x="2273300" y="4229100"/>
          <p14:tracePt t="25886" x="2254250" y="4229100"/>
          <p14:tracePt t="25889" x="2230438" y="4222750"/>
          <p14:tracePt t="25892" x="2224088" y="4222750"/>
          <p14:tracePt t="25896" x="2195513" y="4216400"/>
          <p14:tracePt t="25904" x="2146300" y="4198938"/>
          <p14:tracePt t="25906" x="2135188" y="4198938"/>
          <p14:tracePt t="25908" x="2122488" y="4198938"/>
          <p14:tracePt t="25910" x="2111375" y="4192588"/>
          <p14:tracePt t="25911" x="2105025" y="4192588"/>
          <p14:tracePt t="25914" x="2087563" y="4186238"/>
          <p14:tracePt t="25915" x="2081213" y="4179888"/>
          <p14:tracePt t="25919" x="2057400" y="4179888"/>
          <p14:tracePt t="25921" x="2051050" y="4175125"/>
          <p14:tracePt t="25922" x="2033588" y="4168775"/>
          <p14:tracePt t="25923" x="2027238" y="4168775"/>
          <p14:tracePt t="25925" x="2020888" y="4168775"/>
          <p14:tracePt t="25926" x="2003425" y="4162425"/>
          <p14:tracePt t="25929" x="1990725" y="4156075"/>
          <p14:tracePt t="25931" x="1966913" y="4144963"/>
          <p14:tracePt t="25932" x="1962150" y="4138613"/>
          <p14:tracePt t="25933" x="1955800" y="4138613"/>
          <p14:tracePt t="25934" x="1949450" y="4138613"/>
          <p14:tracePt t="25935" x="1943100" y="4132263"/>
          <p14:tracePt t="25936" x="1931988" y="4127500"/>
          <p14:tracePt t="25938" x="1925638" y="4121150"/>
          <p14:tracePt t="25939" x="1919288" y="4114800"/>
          <p14:tracePt t="25940" x="1912938" y="4114800"/>
          <p14:tracePt t="25941" x="1912938" y="4108450"/>
          <p14:tracePt t="25942" x="1901825" y="4108450"/>
          <p14:tracePt t="25944" x="1901825" y="4102100"/>
          <p14:tracePt t="25944" x="1895475" y="4102100"/>
          <p14:tracePt t="25945" x="1889125" y="4097338"/>
          <p14:tracePt t="25946" x="1889125" y="4090988"/>
          <p14:tracePt t="25947" x="1884363" y="4090988"/>
          <p14:tracePt t="25948" x="1878013" y="4084638"/>
          <p14:tracePt t="25950" x="1871663" y="4078288"/>
          <p14:tracePt t="25951" x="1865313" y="4078288"/>
          <p14:tracePt t="25952" x="1865313" y="4073525"/>
          <p14:tracePt t="25953" x="1860550" y="4073525"/>
          <p14:tracePt t="25955" x="1854200" y="4067175"/>
          <p14:tracePt t="25958" x="1847850" y="4060825"/>
          <p14:tracePt t="25960" x="1841500" y="4054475"/>
          <p14:tracePt t="25962" x="1841500" y="4049713"/>
          <p14:tracePt t="25964" x="1836738" y="4049713"/>
          <p14:tracePt t="25966" x="1836738" y="4043363"/>
          <p14:tracePt t="25973" x="1836738" y="4037013"/>
          <p14:tracePt t="25981" x="1830388" y="4037013"/>
          <p14:tracePt t="26007" x="1824038" y="4037013"/>
          <p14:tracePt t="26008" x="1817688" y="4037013"/>
          <p14:tracePt t="26021" x="1811338" y="4037013"/>
          <p14:tracePt t="26023" x="1806575" y="4037013"/>
          <p14:tracePt t="26031" x="1800225" y="4030663"/>
          <p14:tracePt t="26034" x="1793875" y="4024313"/>
          <p14:tracePt t="26036" x="1787525" y="4024313"/>
          <p14:tracePt t="26039" x="1787525" y="4019550"/>
          <p14:tracePt t="26042" x="1782763" y="4019550"/>
          <p14:tracePt t="26043" x="1782763" y="4013200"/>
          <p14:tracePt t="26045" x="1776413" y="4006850"/>
          <p14:tracePt t="26048" x="1776413" y="4000500"/>
          <p14:tracePt t="26049" x="1776413" y="3995738"/>
          <p14:tracePt t="26051" x="1776413" y="3989388"/>
          <p14:tracePt t="26052" x="1776413" y="3983038"/>
          <p14:tracePt t="26053" x="1770063" y="3983038"/>
          <p14:tracePt t="26054" x="1770063" y="3976688"/>
          <p14:tracePt t="26056" x="1770063" y="3971925"/>
          <p14:tracePt t="26058" x="1770063" y="3965575"/>
          <p14:tracePt t="26061" x="1770063" y="3959225"/>
          <p14:tracePt t="26062" x="1770063" y="3952875"/>
          <p14:tracePt t="26063" x="1770063" y="3948113"/>
          <p14:tracePt t="26065" x="1770063" y="3941763"/>
          <p14:tracePt t="26067" x="1770063" y="3935413"/>
          <p14:tracePt t="26069" x="1776413" y="3929063"/>
          <p14:tracePt t="26070" x="1776413" y="3922713"/>
          <p14:tracePt t="26071" x="1782763" y="3922713"/>
          <p14:tracePt t="26073" x="1782763" y="3917950"/>
          <p14:tracePt t="26074" x="1787525" y="3917950"/>
          <p14:tracePt t="26075" x="1793875" y="3911600"/>
          <p14:tracePt t="26077" x="1800225" y="3905250"/>
          <p14:tracePt t="26078" x="1800225" y="3898900"/>
          <p14:tracePt t="26080" x="1806575" y="3894138"/>
          <p14:tracePt t="26082" x="1811338" y="3887788"/>
          <p14:tracePt t="26084" x="1817688" y="3887788"/>
          <p14:tracePt t="26085" x="1824038" y="3881438"/>
          <p14:tracePt t="26086" x="1824038" y="3875088"/>
          <p14:tracePt t="26088" x="1830388" y="3875088"/>
          <p14:tracePt t="26089" x="1830388" y="3870325"/>
          <p14:tracePt t="26091" x="1841500" y="3870325"/>
          <p14:tracePt t="26092" x="1847850" y="3863975"/>
          <p14:tracePt t="26094" x="1854200" y="3863975"/>
          <p14:tracePt t="26095" x="1854200" y="3857625"/>
          <p14:tracePt t="26096" x="1860550" y="3851275"/>
          <p14:tracePt t="26097" x="1865313" y="3851275"/>
          <p14:tracePt t="26098" x="1871663" y="3851275"/>
          <p14:tracePt t="26100" x="1878013" y="3844925"/>
          <p14:tracePt t="26102" x="1884363" y="3844925"/>
          <p14:tracePt t="26104" x="1889125" y="3840163"/>
          <p14:tracePt t="26106" x="1895475" y="3840163"/>
          <p14:tracePt t="26108" x="1901825" y="3840163"/>
          <p14:tracePt t="26109" x="1901825" y="3833813"/>
          <p14:tracePt t="26111" x="1908175" y="3833813"/>
          <p14:tracePt t="26111" x="1908175" y="3827463"/>
          <p14:tracePt t="26114" x="1912938" y="3827463"/>
          <p14:tracePt t="26117" x="1912938" y="3821113"/>
          <p14:tracePt t="26123" x="1912938" y="3816350"/>
          <p14:tracePt t="26126" x="1912938" y="3810000"/>
          <p14:tracePt t="26128" x="1912938" y="3803650"/>
          <p14:tracePt t="26133" x="1912938" y="3797300"/>
          <p14:tracePt t="26134" x="1908175" y="3797300"/>
          <p14:tracePt t="26136" x="1901825" y="3797300"/>
          <p14:tracePt t="26138" x="1895475" y="3792538"/>
          <p14:tracePt t="26141" x="1889125" y="3792538"/>
          <p14:tracePt t="26143" x="1884363" y="3792538"/>
          <p14:tracePt t="26144" x="1878013" y="3786188"/>
          <p14:tracePt t="26146" x="1871663" y="3786188"/>
          <p14:tracePt t="26148" x="1871663" y="3779838"/>
          <p14:tracePt t="26149" x="1865313" y="3779838"/>
          <p14:tracePt t="26152" x="1860550" y="3779838"/>
          <p14:tracePt t="26153" x="1854200" y="3779838"/>
          <p14:tracePt t="26160" x="1847850" y="3773488"/>
          <p14:tracePt t="26190" x="1847850" y="3779838"/>
          <p14:tracePt t="26191" x="1854200" y="3786188"/>
          <p14:tracePt t="26193" x="1860550" y="3786188"/>
          <p14:tracePt t="26195" x="1860550" y="3792538"/>
          <p14:tracePt t="26199" x="1865313" y="3792538"/>
          <p14:tracePt t="26200" x="1865313" y="3797300"/>
          <p14:tracePt t="26205" x="1871663" y="3803650"/>
          <p14:tracePt t="26208" x="1871663" y="3810000"/>
          <p14:tracePt t="26214" x="1871663" y="3816350"/>
          <p14:tracePt t="26216" x="1878013" y="3816350"/>
          <p14:tracePt t="26218" x="1878013" y="3821113"/>
          <p14:tracePt t="26219" x="1884363" y="3821113"/>
          <p14:tracePt t="26221" x="1884363" y="3827463"/>
          <p14:tracePt t="26223" x="1889125" y="3833813"/>
          <p14:tracePt t="26227" x="1889125" y="3840163"/>
          <p14:tracePt t="26230" x="1895475" y="3844925"/>
          <p14:tracePt t="26234" x="1895475" y="3851275"/>
          <p14:tracePt t="26236" x="1895475" y="3857625"/>
          <p14:tracePt t="26239" x="1895475" y="3863975"/>
          <p14:tracePt t="26242" x="1895475" y="3870325"/>
          <p14:tracePt t="26248" x="1895475" y="3875088"/>
          <p14:tracePt t="26249" x="1895475" y="3881438"/>
          <p14:tracePt t="26256" x="1895475" y="3887788"/>
          <p14:tracePt t="26264" x="1895475" y="3894138"/>
          <p14:tracePt t="26269" x="1895475" y="3898900"/>
          <p14:tracePt t="26270" x="1895475" y="3905250"/>
          <p14:tracePt t="26274" x="1895475" y="3911600"/>
          <p14:tracePt t="26280" x="1895475" y="3917950"/>
          <p14:tracePt t="26282" x="1895475" y="3922713"/>
          <p14:tracePt t="26288" x="1895475" y="3929063"/>
          <p14:tracePt t="26292" x="1895475" y="3935413"/>
          <p14:tracePt t="26294" x="1901825" y="3935413"/>
          <p14:tracePt t="26295" x="1908175" y="3941763"/>
          <p14:tracePt t="26296" x="1912938" y="3941763"/>
          <p14:tracePt t="26298" x="1912938" y="3948113"/>
          <p14:tracePt t="26299" x="1919288" y="3948113"/>
          <p14:tracePt t="26301" x="1931988" y="3952875"/>
          <p14:tracePt t="26303" x="1938338" y="3952875"/>
          <p14:tracePt t="26304" x="1943100" y="3952875"/>
          <p14:tracePt t="26305" x="1949450" y="3952875"/>
          <p14:tracePt t="26306" x="1955800" y="3959225"/>
          <p14:tracePt t="26307" x="1962150" y="3959225"/>
          <p14:tracePt t="26308" x="1973263" y="3959225"/>
          <p14:tracePt t="26310" x="1985963" y="3965575"/>
          <p14:tracePt t="26311" x="1990725" y="3965575"/>
          <p14:tracePt t="26313" x="2003425" y="3971925"/>
          <p14:tracePt t="26313" x="2009775" y="3971925"/>
          <p14:tracePt t="26314" x="2020888" y="3976688"/>
          <p14:tracePt t="26315" x="2033588" y="3976688"/>
          <p14:tracePt t="26316" x="2051050" y="3983038"/>
          <p14:tracePt t="26317" x="2063750" y="3989388"/>
          <p14:tracePt t="26318" x="2074863" y="3989388"/>
          <p14:tracePt t="26319" x="2081213" y="3989388"/>
          <p14:tracePt t="26320" x="2093913" y="3995738"/>
          <p14:tracePt t="26321" x="2105025" y="4000500"/>
          <p14:tracePt t="26322" x="2122488" y="4006850"/>
          <p14:tracePt t="26323" x="2141538" y="4006850"/>
          <p14:tracePt t="26324" x="2159000" y="4019550"/>
          <p14:tracePt t="26325" x="2182813" y="4030663"/>
          <p14:tracePt t="26326" x="2206625" y="4043363"/>
          <p14:tracePt t="26328" x="2224088" y="4043363"/>
          <p14:tracePt t="26328" x="2254250" y="4054475"/>
          <p14:tracePt t="26330" x="2308225" y="4078288"/>
          <p14:tracePt t="26331" x="2332038" y="4090988"/>
          <p14:tracePt t="26332" x="2368550" y="4097338"/>
          <p14:tracePt t="26333" x="2403475" y="4108450"/>
          <p14:tracePt t="26334" x="2439988" y="4121150"/>
          <p14:tracePt t="26335" x="2470150" y="4132263"/>
          <p14:tracePt t="26336" x="2511425" y="4144963"/>
          <p14:tracePt t="26337" x="2554288" y="4156075"/>
          <p14:tracePt t="26339" x="2595563" y="4168775"/>
          <p14:tracePt t="26340" x="2690813" y="4192588"/>
          <p14:tracePt t="26341" x="2738438" y="4205288"/>
          <p14:tracePt t="26342" x="2787650" y="4216400"/>
          <p14:tracePt t="26505" x="2805113" y="4216400"/>
          <p14:tracePt t="26523" x="2751138" y="4179888"/>
          <p14:tracePt t="26528" x="2738438" y="4175125"/>
          <p14:tracePt t="26530" x="2733675" y="4175125"/>
          <p14:tracePt t="26542" x="2738438" y="4175125"/>
          <p14:tracePt t="26564" x="2714625" y="4168775"/>
          <p14:tracePt t="26568" x="2709863" y="4156075"/>
          <p14:tracePt t="26572" x="2703513" y="4144963"/>
          <p14:tracePt t="26577" x="2697163" y="4132263"/>
          <p14:tracePt t="26581" x="2684463" y="4127500"/>
          <p14:tracePt t="26585" x="2679700" y="4114800"/>
          <p14:tracePt t="26587" x="2679700" y="4108450"/>
          <p14:tracePt t="26590" x="2679700" y="4102100"/>
          <p14:tracePt t="26591" x="2673350" y="4097338"/>
          <p14:tracePt t="26593" x="2673350" y="4090988"/>
          <p14:tracePt t="26598" x="2673350" y="4084638"/>
          <p14:tracePt t="26599" x="2667000" y="4084638"/>
          <p14:tracePt t="26604" x="2667000" y="4078288"/>
          <p14:tracePt t="26612" x="2660650" y="4073525"/>
          <p14:tracePt t="26614" x="2655888" y="4073525"/>
          <p14:tracePt t="26621" x="2655888" y="4067175"/>
          <p14:tracePt t="26623" x="2643188" y="4067175"/>
          <p14:tracePt t="26630" x="2636838" y="4060825"/>
          <p14:tracePt t="26635" x="2632075" y="4060825"/>
          <p14:tracePt t="26639" x="2625725" y="4060825"/>
          <p14:tracePt t="26642" x="2619375" y="4060825"/>
          <p14:tracePt t="26643" x="2613025" y="4060825"/>
          <p14:tracePt t="26645" x="2606675" y="4060825"/>
          <p14:tracePt t="26651" x="2601913" y="4060825"/>
          <p14:tracePt t="26653" x="2595563" y="4060825"/>
          <p14:tracePt t="26654" x="2589213" y="4067175"/>
          <p14:tracePt t="26656" x="2582863" y="4067175"/>
          <p14:tracePt t="26661" x="2578100" y="4067175"/>
          <p14:tracePt t="26663" x="2571750" y="4067175"/>
          <p14:tracePt t="26665" x="2565400" y="4073525"/>
          <p14:tracePt t="26667" x="2559050" y="4073525"/>
          <p14:tracePt t="26670" x="2554288" y="4073525"/>
          <p14:tracePt t="26675" x="2541588" y="4073525"/>
          <p14:tracePt t="26677" x="2541588" y="4078288"/>
          <p14:tracePt t="26679" x="2535238" y="4078288"/>
          <p14:tracePt t="26681" x="2530475" y="4078288"/>
          <p14:tracePt t="26684" x="2524125" y="4078288"/>
          <p14:tracePt t="26690" x="2517775" y="4078288"/>
          <p14:tracePt t="26691" x="2511425" y="4078288"/>
          <p14:tracePt t="26695" x="2505075" y="4084638"/>
          <p14:tracePt t="26699" x="2500313" y="4084638"/>
          <p14:tracePt t="26701" x="2493963" y="4084638"/>
          <p14:tracePt t="26706" x="2487613" y="4084638"/>
          <p14:tracePt t="26708" x="2481263" y="4084638"/>
          <p14:tracePt t="26713" x="2476500" y="4084638"/>
          <p14:tracePt t="26714" x="2470150" y="4084638"/>
          <p14:tracePt t="26716" x="2463800" y="4084638"/>
          <p14:tracePt t="26723" x="2457450" y="4084638"/>
          <p14:tracePt t="26724" x="2452688" y="4084638"/>
          <p14:tracePt t="26726" x="2446338" y="4084638"/>
          <p14:tracePt t="26729" x="2439988" y="4084638"/>
          <p14:tracePt t="26732" x="2433638" y="4084638"/>
          <p14:tracePt t="26735" x="2427288" y="4084638"/>
          <p14:tracePt t="26738" x="2422525" y="4084638"/>
          <p14:tracePt t="26740" x="2416175" y="4084638"/>
          <p14:tracePt t="26742" x="2409825" y="4084638"/>
          <p14:tracePt t="26745" x="2403475" y="4084638"/>
          <p14:tracePt t="26746" x="2398713" y="4084638"/>
          <p14:tracePt t="26748" x="2392363" y="4084638"/>
          <p14:tracePt t="26751" x="2386013" y="4084638"/>
          <p14:tracePt t="26753" x="2379663" y="4084638"/>
          <p14:tracePt t="26755" x="2374900" y="4090988"/>
          <p14:tracePt t="26756" x="2368550" y="4090988"/>
          <p14:tracePt t="26759" x="2362200" y="4090988"/>
          <p14:tracePt t="26761" x="2355850" y="4097338"/>
          <p14:tracePt t="26763" x="2349500" y="4097338"/>
          <p14:tracePt t="26765" x="2344738" y="4097338"/>
          <p14:tracePt t="26767" x="2338388" y="4102100"/>
          <p14:tracePt t="26768" x="2332038" y="4102100"/>
          <p14:tracePt t="26770" x="2325688" y="4102100"/>
          <p14:tracePt t="26771" x="2320925" y="4102100"/>
          <p14:tracePt t="26773" x="2314575" y="4102100"/>
          <p14:tracePt t="26775" x="2308225" y="4108450"/>
          <p14:tracePt t="26777" x="2301875" y="4108450"/>
          <p14:tracePt t="26779" x="2290763" y="4114800"/>
          <p14:tracePt t="26782" x="2284413" y="4114800"/>
          <p14:tracePt t="26783" x="2278063" y="4114800"/>
          <p14:tracePt t="26785" x="2273300" y="4114800"/>
          <p14:tracePt t="26786" x="2273300" y="4121150"/>
          <p14:tracePt t="26787" x="2266950" y="4121150"/>
          <p14:tracePt t="26788" x="2254250" y="4121150"/>
          <p14:tracePt t="26790" x="2247900" y="4121150"/>
          <p14:tracePt t="26791" x="2247900" y="4127500"/>
          <p14:tracePt t="26792" x="2236788" y="4127500"/>
          <p14:tracePt t="26795" x="2224088" y="4132263"/>
          <p14:tracePt t="26796" x="2219325" y="4132263"/>
          <p14:tracePt t="26797" x="2219325" y="4138613"/>
          <p14:tracePt t="26799" x="2206625" y="4138613"/>
          <p14:tracePt t="26800" x="2200275" y="4144963"/>
          <p14:tracePt t="26801" x="2195513" y="4144963"/>
          <p14:tracePt t="26802" x="2189163" y="4144963"/>
          <p14:tracePt t="26803" x="2182813" y="4151313"/>
          <p14:tracePt t="26804" x="2176463" y="4151313"/>
          <p14:tracePt t="26805" x="2170113" y="4156075"/>
          <p14:tracePt t="26806" x="2165350" y="4156075"/>
          <p14:tracePt t="26808" x="2152650" y="4156075"/>
          <p14:tracePt t="26809" x="2152650" y="4162425"/>
          <p14:tracePt t="26810" x="2146300" y="4162425"/>
          <p14:tracePt t="26812" x="2141538" y="4162425"/>
          <p14:tracePt t="26813" x="2128838" y="4168775"/>
          <p14:tracePt t="26814" x="2128838" y="4175125"/>
          <p14:tracePt t="26815" x="2122488" y="4175125"/>
          <p14:tracePt t="26816" x="2111375" y="4175125"/>
          <p14:tracePt t="26817" x="2105025" y="4175125"/>
          <p14:tracePt t="26818" x="2098675" y="4175125"/>
          <p14:tracePt t="26819" x="2093913" y="4179888"/>
          <p14:tracePt t="26820" x="2087563" y="4179888"/>
          <p14:tracePt t="26821" x="2081213" y="4179888"/>
          <p14:tracePt t="26824" x="2074863" y="4179888"/>
          <p14:tracePt t="26826" x="2068513" y="4186238"/>
          <p14:tracePt t="26828" x="2063750" y="4186238"/>
          <p14:tracePt t="26830" x="2057400" y="4192588"/>
          <p14:tracePt t="26831" x="2051050" y="4192588"/>
          <p14:tracePt t="26833" x="2044700" y="4198938"/>
          <p14:tracePt t="26834" x="2039938" y="4198938"/>
          <p14:tracePt t="26836" x="2033588" y="4198938"/>
          <p14:tracePt t="26838" x="2020888" y="4205288"/>
          <p14:tracePt t="26841" x="2016125" y="4205288"/>
          <p14:tracePt t="26843" x="2003425" y="4205288"/>
          <p14:tracePt t="26845" x="2003425" y="4210050"/>
          <p14:tracePt t="26846" x="1997075" y="4210050"/>
          <p14:tracePt t="26847" x="1990725" y="4210050"/>
          <p14:tracePt t="26848" x="1990725" y="4216400"/>
          <p14:tracePt t="26849" x="1985963" y="4216400"/>
          <p14:tracePt t="26850" x="1979613" y="4216400"/>
          <p14:tracePt t="26851" x="1973263" y="4216400"/>
          <p14:tracePt t="26853" x="1966913" y="4216400"/>
          <p14:tracePt t="26854" x="1962150" y="4216400"/>
          <p14:tracePt t="26856" x="1955800" y="4222750"/>
          <p14:tracePt t="26857" x="1949450" y="4222750"/>
          <p14:tracePt t="26859" x="1943100" y="4222750"/>
          <p14:tracePt t="26860" x="1938338" y="4222750"/>
          <p14:tracePt t="26862" x="1931988" y="4222750"/>
          <p14:tracePt t="26863" x="1925638" y="4222750"/>
          <p14:tracePt t="26865" x="1919288" y="4222750"/>
          <p14:tracePt t="26866" x="1912938" y="4222750"/>
          <p14:tracePt t="26868" x="1908175" y="4222750"/>
          <p14:tracePt t="26869" x="1901825" y="4222750"/>
          <p14:tracePt t="26870" x="1895475" y="4222750"/>
          <p14:tracePt t="26872" x="1889125" y="4222750"/>
          <p14:tracePt t="26874" x="1884363" y="4222750"/>
          <p14:tracePt t="26875" x="1878013" y="4222750"/>
          <p14:tracePt t="26876" x="1871663" y="4222750"/>
          <p14:tracePt t="26878" x="1865313" y="4222750"/>
          <p14:tracePt t="26880" x="1860550" y="4222750"/>
          <p14:tracePt t="26882" x="1854200" y="4216400"/>
          <p14:tracePt t="26883" x="1847850" y="4216400"/>
          <p14:tracePt t="26885" x="1841500" y="4210050"/>
          <p14:tracePt t="26887" x="1836738" y="4210050"/>
          <p14:tracePt t="26889" x="1830388" y="4210050"/>
          <p14:tracePt t="26890" x="1830388" y="4205288"/>
          <p14:tracePt t="26891" x="1824038" y="4205288"/>
          <p14:tracePt t="26893" x="1817688" y="4205288"/>
          <p14:tracePt t="26895" x="1817688" y="4198938"/>
          <p14:tracePt t="26896" x="1811338" y="4198938"/>
          <p14:tracePt t="26897" x="1806575" y="4198938"/>
          <p14:tracePt t="26899" x="1800225" y="4192588"/>
          <p14:tracePt t="26901" x="1800225" y="4186238"/>
          <p14:tracePt t="26902" x="1793875" y="4186238"/>
          <p14:tracePt t="26905" x="1787525" y="4179888"/>
          <p14:tracePt t="26906" x="1782763" y="4179888"/>
          <p14:tracePt t="26912" x="1770063" y="4175125"/>
          <p14:tracePt t="26914" x="1770063" y="4168775"/>
          <p14:tracePt t="26915" x="1763713" y="4168775"/>
          <p14:tracePt t="26916" x="1763713" y="4162425"/>
          <p14:tracePt t="26917" x="1758950" y="4156075"/>
          <p14:tracePt t="26918" x="1752600" y="4156075"/>
          <p14:tracePt t="26920" x="1752600" y="4151313"/>
          <p14:tracePt t="26921" x="1746250" y="4151313"/>
          <p14:tracePt t="26923" x="1739900" y="4144963"/>
          <p14:tracePt t="26926" x="1739900" y="4138613"/>
          <p14:tracePt t="26927" x="1733550" y="4132263"/>
          <p14:tracePt t="26929" x="1728788" y="4132263"/>
          <p14:tracePt t="26930" x="1728788" y="4127500"/>
          <p14:tracePt t="26932" x="1722438" y="4127500"/>
          <p14:tracePt t="26933" x="1722438" y="4121150"/>
          <p14:tracePt t="26935" x="1716088" y="4121150"/>
          <p14:tracePt t="26936" x="1716088" y="4114800"/>
          <p14:tracePt t="26937" x="1716088" y="4108450"/>
          <p14:tracePt t="26939" x="1709738" y="4102100"/>
          <p14:tracePt t="26940" x="1704975" y="4102100"/>
          <p14:tracePt t="26942" x="1704975" y="4097338"/>
          <p14:tracePt t="26943" x="1698625" y="4097338"/>
          <p14:tracePt t="26945" x="1698625" y="4090988"/>
          <p14:tracePt t="26946" x="1692275" y="4084638"/>
          <p14:tracePt t="26949" x="1685925" y="4078288"/>
          <p14:tracePt t="26951" x="1681163" y="4073525"/>
          <p14:tracePt t="26954" x="1674813" y="4067175"/>
          <p14:tracePt t="26955" x="1674813" y="4060825"/>
          <p14:tracePt t="26957" x="1668463" y="4054475"/>
          <p14:tracePt t="26959" x="1668463" y="4049713"/>
          <p14:tracePt t="26960" x="1662113" y="4049713"/>
          <p14:tracePt t="26962" x="1657350" y="4043363"/>
          <p14:tracePt t="26963" x="1657350" y="4037013"/>
          <p14:tracePt t="26964" x="1657350" y="4030663"/>
          <p14:tracePt t="26965" x="1651000" y="4030663"/>
          <p14:tracePt t="26966" x="1651000" y="4024313"/>
          <p14:tracePt t="26967" x="1651000" y="4019550"/>
          <p14:tracePt t="26968" x="1644650" y="4019550"/>
          <p14:tracePt t="26969" x="1644650" y="4013200"/>
          <p14:tracePt t="26970" x="1638300" y="4013200"/>
          <p14:tracePt t="26971" x="1638300" y="4000500"/>
          <p14:tracePt t="26973" x="1631950" y="3995738"/>
          <p14:tracePt t="26975" x="1631950" y="3983038"/>
          <p14:tracePt t="26976" x="1627188" y="3983038"/>
          <p14:tracePt t="26977" x="1627188" y="3976688"/>
          <p14:tracePt t="26978" x="1627188" y="3971925"/>
          <p14:tracePt t="26980" x="1620838" y="3959225"/>
          <p14:tracePt t="26981" x="1614488" y="3952875"/>
          <p14:tracePt t="26982" x="1614488" y="3948113"/>
          <p14:tracePt t="26984" x="1614488" y="3941763"/>
          <p14:tracePt t="26985" x="1608138" y="3935413"/>
          <p14:tracePt t="26986" x="1603375" y="3929063"/>
          <p14:tracePt t="26987" x="1603375" y="3922713"/>
          <p14:tracePt t="26989" x="1597025" y="3911600"/>
          <p14:tracePt t="26991" x="1590675" y="3905250"/>
          <p14:tracePt t="26992" x="1590675" y="3898900"/>
          <p14:tracePt t="26993" x="1590675" y="3894138"/>
          <p14:tracePt t="26994" x="1584325" y="3894138"/>
          <p14:tracePt t="26995" x="1579563" y="3887788"/>
          <p14:tracePt t="26997" x="1579563" y="3881438"/>
          <p14:tracePt t="26998" x="1573213" y="3881438"/>
          <p14:tracePt t="26999" x="1573213" y="3875088"/>
          <p14:tracePt t="27000" x="1566863" y="3875088"/>
          <p14:tracePt t="27001" x="1566863" y="3870325"/>
          <p14:tracePt t="27003" x="1560513" y="3870325"/>
          <p14:tracePt t="27004" x="1554163" y="3863975"/>
          <p14:tracePt t="27006" x="1549400" y="3857625"/>
          <p14:tracePt t="27008" x="1549400" y="3851275"/>
          <p14:tracePt t="27009" x="1543050" y="3851275"/>
          <p14:tracePt t="27011" x="1543050" y="3844925"/>
          <p14:tracePt t="27012" x="1543050" y="3840163"/>
          <p14:tracePt t="27013" x="1536700" y="3840163"/>
          <p14:tracePt t="27015" x="1530350" y="3833813"/>
          <p14:tracePt t="27016" x="1530350" y="3827463"/>
          <p14:tracePt t="27017" x="1525588" y="3827463"/>
          <p14:tracePt t="27019" x="1525588" y="3821113"/>
          <p14:tracePt t="27020" x="1519238" y="3816350"/>
          <p14:tracePt t="27022" x="1519238" y="3810000"/>
          <p14:tracePt t="27025" x="1512888" y="3803650"/>
          <p14:tracePt t="27027" x="1506538" y="3797300"/>
          <p14:tracePt t="27029" x="1506538" y="3792538"/>
          <p14:tracePt t="27031" x="1506538" y="3786188"/>
          <p14:tracePt t="27034" x="1506538" y="3779838"/>
          <p14:tracePt t="27039" x="1506538" y="3767138"/>
          <p14:tracePt t="27043" x="1506538" y="3762375"/>
          <p14:tracePt t="27047" x="1506538" y="3756025"/>
          <p14:tracePt t="27051" x="1506538" y="3749675"/>
          <p14:tracePt t="27056" x="1506538" y="3743325"/>
          <p14:tracePt t="27062" x="1506538" y="3738563"/>
          <p14:tracePt t="27077" x="1506538" y="3732213"/>
          <p14:tracePt t="27094" x="1506538" y="3725863"/>
          <p14:tracePt t="27099" x="1501775" y="3725863"/>
          <p14:tracePt t="27115" x="1495425" y="3725863"/>
          <p14:tracePt t="27120" x="1495425" y="3732213"/>
          <p14:tracePt t="27123" x="1489075" y="3732213"/>
          <p14:tracePt t="27125" x="1489075" y="3738563"/>
          <p14:tracePt t="27130" x="1482725" y="3743325"/>
          <p14:tracePt t="27132" x="1482725" y="3749675"/>
          <p14:tracePt t="27136" x="1482725" y="3756025"/>
          <p14:tracePt t="27139" x="1482725" y="3762375"/>
          <p14:tracePt t="27143" x="1482725" y="3767138"/>
          <p14:tracePt t="27144" x="1482725" y="3773488"/>
          <p14:tracePt t="27148" x="1482725" y="3779838"/>
          <p14:tracePt t="27151" x="1482725" y="3786188"/>
          <p14:tracePt t="27154" x="1482725" y="3792538"/>
          <p14:tracePt t="27155" x="1482725" y="3797300"/>
          <p14:tracePt t="27159" x="1482725" y="3803650"/>
          <p14:tracePt t="27162" x="1482725" y="3810000"/>
          <p14:tracePt t="27166" x="1482725" y="3816350"/>
          <p14:tracePt t="27167" x="1482725" y="3821113"/>
          <p14:tracePt t="27172" x="1482725" y="3827463"/>
          <p14:tracePt t="27176" x="1482725" y="3833813"/>
          <p14:tracePt t="27183" x="1482725" y="3840163"/>
          <p14:tracePt t="27187" x="1489075" y="3840163"/>
          <p14:tracePt t="27197" x="1489075" y="3844925"/>
          <p14:tracePt t="27216" x="1495425" y="3844925"/>
          <p14:tracePt t="27223" x="1495425" y="3840163"/>
          <p14:tracePt t="27229" x="1501775" y="3840163"/>
          <p14:tracePt t="27231" x="1501775" y="3833813"/>
          <p14:tracePt t="27236" x="1501775" y="3827463"/>
          <p14:tracePt t="27241" x="1501775" y="3821113"/>
          <p14:tracePt t="27243" x="1501775" y="3816350"/>
          <p14:tracePt t="27245" x="1506538" y="3816350"/>
          <p14:tracePt t="27250" x="1506538" y="3810000"/>
          <p14:tracePt t="27258" x="1506538" y="3803650"/>
          <p14:tracePt t="27263" x="1506538" y="3797300"/>
          <p14:tracePt t="27264" x="1506538" y="3792538"/>
          <p14:tracePt t="27269" x="1512888" y="3792538"/>
          <p14:tracePt t="27273" x="1512888" y="3786188"/>
          <p14:tracePt t="27281" x="1512888" y="3779838"/>
          <p14:tracePt t="27293" x="1512888" y="3773488"/>
          <p14:tracePt t="27296" x="1512888" y="3767138"/>
          <p14:tracePt t="27307" x="1512888" y="3762375"/>
          <p14:tracePt t="27317" x="1512888" y="3756025"/>
          <p14:tracePt t="27343" x="1512888" y="3749675"/>
          <p14:tracePt t="27349" x="1506538" y="3749675"/>
          <p14:tracePt t="27352" x="1506538" y="3743325"/>
          <p14:tracePt t="27369" x="1501775" y="3738563"/>
          <p14:tracePt t="27378" x="1501775" y="3732213"/>
          <p14:tracePt t="27392" x="1495425" y="3725863"/>
          <p14:tracePt t="27413" x="1489075" y="3725863"/>
          <p14:tracePt t="27444" x="1482725" y="3725863"/>
          <p14:tracePt t="27474" x="1476375" y="3725863"/>
          <p14:tracePt t="27480" x="1476375" y="3732213"/>
          <p14:tracePt t="27496" x="1476375" y="3738563"/>
          <p14:tracePt t="27610" x="1482725" y="3738563"/>
          <p14:tracePt t="27617" x="1489075" y="3738563"/>
          <p14:tracePt t="27632" x="1495425" y="3738563"/>
          <p14:tracePt t="27648" x="1501775" y="3738563"/>
          <p14:tracePt t="27817" x="1495425" y="3732213"/>
          <p14:tracePt t="27825" x="1489075" y="3725863"/>
          <p14:tracePt t="27829" x="1482725" y="3719513"/>
          <p14:tracePt t="27839" x="1482725" y="3714750"/>
          <p14:tracePt t="27845" x="1476375" y="3714750"/>
          <p14:tracePt t="27851" x="1476375" y="3708400"/>
          <p14:tracePt t="27854" x="1471613" y="3702050"/>
          <p14:tracePt t="27859" x="1471613" y="3695700"/>
          <p14:tracePt t="27867" x="1465263" y="3690938"/>
          <p14:tracePt t="27876" x="1465263" y="3684588"/>
          <p14:tracePt t="27886" x="1465263" y="3678238"/>
          <p14:tracePt t="27899" x="1465263" y="3671888"/>
          <p14:tracePt t="27902" x="1465263" y="3665538"/>
          <p14:tracePt t="27974" x="1458913" y="3665538"/>
          <p14:tracePt t="27995" x="1452563" y="3665538"/>
          <p14:tracePt t="28015" x="1452563" y="3671888"/>
          <p14:tracePt t="28028" x="1452563" y="3678238"/>
          <p14:tracePt t="28041" x="1458913" y="3678238"/>
          <p14:tracePt t="28098" x="1465263" y="3678238"/>
          <p14:tracePt t="28105" x="1471613" y="3678238"/>
          <p14:tracePt t="28114" x="1476375" y="3678238"/>
          <p14:tracePt t="28129" x="1482725" y="3671888"/>
          <p14:tracePt t="28139" x="1489075" y="3671888"/>
          <p14:tracePt t="28194" x="1489075" y="3678238"/>
          <p14:tracePt t="28216" x="1495425" y="3678238"/>
          <p14:tracePt t="28235" x="1501775" y="3678238"/>
          <p14:tracePt t="28248" x="1506538" y="3678238"/>
          <p14:tracePt t="28254" x="1512888" y="3671888"/>
          <p14:tracePt t="28269" x="1519238" y="3665538"/>
          <p14:tracePt t="28356" x="1519238" y="3678238"/>
          <p14:tracePt t="28361" x="1519238" y="3684588"/>
          <p14:tracePt t="28369" x="1519238" y="3690938"/>
          <p14:tracePt t="28379" x="1519238" y="3695700"/>
          <p14:tracePt t="28384" x="1519238" y="3702050"/>
          <p14:tracePt t="28395" x="1519238" y="3708400"/>
          <p14:tracePt t="28406" x="1519238" y="3714750"/>
          <p14:tracePt t="28422" x="1519238" y="3719513"/>
          <p14:tracePt t="28613" x="1519238" y="3714750"/>
          <p14:tracePt t="28725" x="1519238" y="3708400"/>
          <p14:tracePt t="28788" x="1519238" y="3702050"/>
          <p14:tracePt t="28827" x="1519238" y="3695700"/>
          <p14:tracePt t="28900" x="1519238" y="3690938"/>
          <p14:tracePt t="28951" x="1519238" y="3684588"/>
          <p14:tracePt t="29375" x="1519238" y="3678238"/>
          <p14:tracePt t="29386" x="1519238" y="3671888"/>
          <p14:tracePt t="29420" x="1519238" y="3665538"/>
          <p14:tracePt t="29579" x="1519238" y="3671888"/>
          <p14:tracePt t="29932" x="1519238" y="3678238"/>
          <p14:tracePt t="29950" x="1519238" y="3684588"/>
          <p14:tracePt t="29965" x="1519238" y="3690938"/>
          <p14:tracePt t="30075" x="1519238" y="3684588"/>
          <p14:tracePt t="31091" x="1519238" y="3690938"/>
          <p14:tracePt t="31359" x="1519238" y="3684588"/>
          <p14:tracePt t="31367" x="1519238" y="3678238"/>
          <p14:tracePt t="31373" x="1519238" y="3671888"/>
          <p14:tracePt t="31378" x="1519238" y="3665538"/>
          <p14:tracePt t="31385" x="1525588" y="3660775"/>
          <p14:tracePt t="31393" x="1525588" y="3654425"/>
          <p14:tracePt t="31396" x="1525588" y="3648075"/>
          <p14:tracePt t="31398" x="1525588" y="3641725"/>
          <p14:tracePt t="31406" x="1530350" y="3636963"/>
          <p14:tracePt t="31413" x="1536700" y="3630613"/>
          <p14:tracePt t="31418" x="1536700" y="3624263"/>
          <p14:tracePt t="31421" x="1536700" y="3617913"/>
          <p14:tracePt t="31431" x="1536700" y="3613150"/>
          <p14:tracePt t="31441" x="1536700" y="3606800"/>
          <p14:tracePt t="31652" x="1536700" y="3613150"/>
          <p14:tracePt t="31664" x="1536700" y="3617913"/>
          <p14:tracePt t="31670" x="1536700" y="3624263"/>
          <p14:tracePt t="31681" x="1536700" y="3630613"/>
          <p14:tracePt t="31690" x="1536700" y="3636963"/>
          <p14:tracePt t="31703" x="1536700" y="3641725"/>
          <p14:tracePt t="31713" x="1536700" y="3648075"/>
          <p14:tracePt t="31748" x="1536700" y="3654425"/>
          <p14:tracePt t="31796" x="1543050" y="3654425"/>
          <p14:tracePt t="31824" x="1549400" y="3654425"/>
          <p14:tracePt t="31829" x="1549400" y="3648075"/>
          <p14:tracePt t="32350" x="1549400" y="3654425"/>
          <p14:tracePt t="32361" x="1549400" y="3660775"/>
          <p14:tracePt t="32369" x="1549400" y="3665538"/>
          <p14:tracePt t="32381" x="1549400" y="3671888"/>
          <p14:tracePt t="32384" x="1543050" y="3671888"/>
          <p14:tracePt t="32386" x="1543050" y="3678238"/>
          <p14:tracePt t="32480" x="1543050" y="3671888"/>
          <p14:tracePt t="32604" x="1543050" y="3678238"/>
          <p14:tracePt t="32620" x="1543050" y="3684588"/>
          <p14:tracePt t="32636" x="1536700" y="3684588"/>
          <p14:tracePt t="32640" x="1536700" y="3690938"/>
          <p14:tracePt t="33023" x="1530350" y="3695700"/>
          <p14:tracePt t="33027" x="1530350" y="3702050"/>
          <p14:tracePt t="33043" x="1530350" y="3708400"/>
          <p14:tracePt t="33054" x="1530350" y="3714750"/>
          <p14:tracePt t="33954" x="1530350" y="3708400"/>
          <p14:tracePt t="33978" x="1530350" y="3702050"/>
          <p14:tracePt t="33995" x="1530350" y="3695700"/>
          <p14:tracePt t="34079" x="1530350" y="3690938"/>
          <p14:tracePt t="34101" x="1530350" y="3684588"/>
          <p14:tracePt t="34130" x="1530350" y="3678238"/>
          <p14:tracePt t="34139" x="1530350" y="3671888"/>
          <p14:tracePt t="34155" x="1530350" y="3665538"/>
          <p14:tracePt t="34168" x="1530350" y="3660775"/>
          <p14:tracePt t="34175" x="1536700" y="3660775"/>
          <p14:tracePt t="34180" x="1536700" y="3654425"/>
          <p14:tracePt t="34188" x="1536700" y="3648075"/>
          <p14:tracePt t="34199" x="1543050" y="3636963"/>
          <p14:tracePt t="34204" x="1543050" y="3630613"/>
          <p14:tracePt t="34214" x="1549400" y="3613150"/>
          <p14:tracePt t="34216" x="1554163" y="3613150"/>
          <p14:tracePt t="34219" x="1554163" y="3606800"/>
          <p14:tracePt t="34221" x="1554163" y="3594100"/>
          <p14:tracePt t="34227" x="1554163" y="3559175"/>
          <p14:tracePt t="34230" x="1554163" y="3552825"/>
          <p14:tracePt t="34232" x="1554163" y="3535363"/>
          <p14:tracePt t="34234" x="1560513" y="3509963"/>
          <p14:tracePt t="34236" x="1560513" y="3498850"/>
          <p14:tracePt t="34238" x="1560513" y="3486150"/>
          <p14:tracePt t="34241" x="1560513" y="3468688"/>
          <p14:tracePt t="34242" x="1560513" y="3457575"/>
          <p14:tracePt t="34244" x="1560513" y="3451225"/>
          <p14:tracePt t="34245" x="1560513" y="3444875"/>
          <p14:tracePt t="34246" x="1560513" y="3438525"/>
          <p14:tracePt t="34247" x="1560513" y="3433763"/>
          <p14:tracePt t="34249" x="1560513" y="3427413"/>
          <p14:tracePt t="34250" x="1560513" y="3421063"/>
          <p14:tracePt t="34251" x="1560513" y="3414713"/>
          <p14:tracePt t="34253" x="1560513" y="3408363"/>
          <p14:tracePt t="34255" x="1560513" y="3403600"/>
          <p14:tracePt t="34255" x="1560513" y="3397250"/>
          <p14:tracePt t="34256" x="1560513" y="3390900"/>
          <p14:tracePt t="34258" x="1560513" y="3384550"/>
          <p14:tracePt t="34259" x="1560513" y="3379788"/>
          <p14:tracePt t="34260" x="1560513" y="3373438"/>
          <p14:tracePt t="34261" x="1560513" y="3367088"/>
          <p14:tracePt t="34263" x="1560513" y="3355975"/>
          <p14:tracePt t="34265" x="1560513" y="3349625"/>
          <p14:tracePt t="34267" x="1560513" y="3343275"/>
          <p14:tracePt t="34268" x="1560513" y="3336925"/>
          <p14:tracePt t="34270" x="1560513" y="3330575"/>
          <p14:tracePt t="34271" x="1560513" y="3325813"/>
          <p14:tracePt t="34273" x="1560513" y="3319463"/>
          <p14:tracePt t="34275" x="1560513" y="3313113"/>
          <p14:tracePt t="34277" x="1560513" y="3306763"/>
          <p14:tracePt t="34279" x="1560513" y="3302000"/>
          <p14:tracePt t="34282" x="1560513" y="3295650"/>
          <p14:tracePt t="34284" x="1560513" y="3289300"/>
          <p14:tracePt t="34286" x="1560513" y="3282950"/>
          <p14:tracePt t="34290" x="1560513" y="3278188"/>
          <p14:tracePt t="34296" x="1560513" y="3271838"/>
          <p14:tracePt t="34303" x="1560513" y="3265488"/>
          <p14:tracePt t="34313" x="1560513" y="3259138"/>
          <p14:tracePt t="34323" x="1554163" y="3259138"/>
          <p14:tracePt t="34382" x="1549400" y="3259138"/>
          <p14:tracePt t="34396" x="1543050" y="3259138"/>
          <p14:tracePt t="34405" x="1536700" y="3259138"/>
          <p14:tracePt t="34417" x="1530350" y="3259138"/>
          <p14:tracePt t="34427" x="1525588" y="3265488"/>
          <p14:tracePt t="34432" x="1525588" y="3271838"/>
          <p14:tracePt t="34438" x="1519238" y="3271838"/>
          <p14:tracePt t="34445" x="1519238" y="3278188"/>
          <p14:tracePt t="34452" x="1512888" y="3278188"/>
          <p14:tracePt t="34455" x="1512888" y="3282950"/>
          <p14:tracePt t="34465" x="1512888" y="3289300"/>
          <p14:tracePt t="34478" x="1512888" y="3295650"/>
          <p14:tracePt t="34501" x="1512888" y="3302000"/>
          <p14:tracePt t="34518" x="1512888" y="3306763"/>
          <p14:tracePt t="34527" x="1512888" y="3313113"/>
          <p14:tracePt t="34556" x="1506538" y="3313113"/>
          <p14:tracePt t="34565" x="1506538" y="3319463"/>
          <p14:tracePt t="34575" x="1506538" y="3325813"/>
          <p14:tracePt t="34584" x="1506538" y="3330575"/>
          <p14:tracePt t="34587" x="1506538" y="3336925"/>
          <p14:tracePt t="34593" x="1506538" y="3343275"/>
          <p14:tracePt t="34598" x="1506538" y="3349625"/>
          <p14:tracePt t="34605" x="1506538" y="3355975"/>
          <p14:tracePt t="34613" x="1506538" y="3367088"/>
          <p14:tracePt t="34623" x="1506538" y="3373438"/>
          <p14:tracePt t="34630" x="1506538" y="3379788"/>
          <p14:tracePt t="34768" x="1506538" y="3373438"/>
          <p14:tracePt t="34980" x="1501775" y="3373438"/>
          <p14:tracePt t="35715" x="1495425" y="3373438"/>
          <p14:tracePt t="35732" x="1489075" y="3373438"/>
          <p14:tracePt t="35754" x="1489075" y="3379788"/>
          <p14:tracePt t="35771" x="1489075" y="3384550"/>
          <p14:tracePt t="35780" x="1489075" y="3390900"/>
          <p14:tracePt t="35811" x="1489075" y="3397250"/>
          <p14:tracePt t="36139" x="1489075" y="3390900"/>
          <p14:tracePt t="36152" x="1489075" y="3384550"/>
          <p14:tracePt t="36313" x="1489075" y="3379788"/>
          <p14:tracePt t="36321" x="1489075" y="3373438"/>
          <p14:tracePt t="36332" x="1489075" y="3367088"/>
          <p14:tracePt t="36337" x="1489075" y="3360738"/>
          <p14:tracePt t="36351" x="1495425" y="3355975"/>
          <p14:tracePt t="36375" x="1495425" y="3349625"/>
          <p14:tracePt t="36594" x="1495425" y="3343275"/>
          <p14:tracePt t="36951" x="1489075" y="3343275"/>
          <p14:tracePt t="37109" x="1489075" y="3349625"/>
          <p14:tracePt t="37129" x="1489075" y="3355975"/>
          <p14:tracePt t="37137" x="1489075" y="3360738"/>
          <p14:tracePt t="37144" x="1482725" y="3367088"/>
          <p14:tracePt t="37156" x="1482725" y="3373438"/>
          <p14:tracePt t="37159" x="1476375" y="3373438"/>
          <p14:tracePt t="37172" x="1476375" y="3379788"/>
          <p14:tracePt t="37177" x="1476375" y="3384550"/>
          <p14:tracePt t="37187" x="1476375" y="3390900"/>
          <p14:tracePt t="37203" x="1476375" y="3397250"/>
          <p14:tracePt t="37212" x="1476375" y="3403600"/>
          <p14:tracePt t="37216" x="1482725" y="3403600"/>
          <p14:tracePt t="37523" x="1489075" y="3403600"/>
          <p14:tracePt t="37547" x="1489075" y="3397250"/>
          <p14:tracePt t="37695" x="1489075" y="3390900"/>
          <p14:tracePt t="37710" x="1489075" y="3384550"/>
          <p14:tracePt t="37723" x="1489075" y="3379788"/>
          <p14:tracePt t="37733" x="1489075" y="3373438"/>
          <p14:tracePt t="37772" x="1489075" y="3367088"/>
          <p14:tracePt t="37860" x="1489075" y="3373438"/>
          <p14:tracePt t="37879" x="1489075" y="3379788"/>
          <p14:tracePt t="37901" x="1489075" y="3384550"/>
          <p14:tracePt t="37909" x="1489075" y="3390900"/>
          <p14:tracePt t="38046" x="1495425" y="3390900"/>
          <p14:tracePt t="38238" x="1495425" y="3397250"/>
          <p14:tracePt t="38251" x="1489075" y="3397250"/>
          <p14:tracePt t="38260" x="1482725" y="3403600"/>
          <p14:tracePt t="38269" x="1476375" y="3408363"/>
          <p14:tracePt t="38274" x="1476375" y="3414713"/>
          <p14:tracePt t="38288" x="1476375" y="3421063"/>
          <p14:tracePt t="38295" x="1471613" y="3427413"/>
          <p14:tracePt t="38309" x="1471613" y="3433763"/>
          <p14:tracePt t="38314" x="1471613" y="3438525"/>
          <p14:tracePt t="38359" x="1471613" y="3444875"/>
          <p14:tracePt t="38375" x="1465263" y="3444875"/>
          <p14:tracePt t="38377" x="1465263" y="3451225"/>
          <p14:tracePt t="38387" x="1458913" y="3451225"/>
          <p14:tracePt t="38390" x="1452563" y="3457575"/>
          <p14:tracePt t="38392" x="1452563" y="3462338"/>
          <p14:tracePt t="38399" x="1452563" y="3468688"/>
          <p14:tracePt t="38405" x="1452563" y="3475038"/>
          <p14:tracePt t="38409" x="1452563" y="3481388"/>
          <p14:tracePt t="38412" x="1452563" y="3486150"/>
          <p14:tracePt t="38418" x="1452563" y="3492500"/>
          <p14:tracePt t="38428" x="1452563" y="3498850"/>
          <p14:tracePt t="38441" x="1452563" y="3505200"/>
          <p14:tracePt t="38520" x="1458913" y="3498850"/>
          <p14:tracePt t="38525" x="1458913" y="3492500"/>
          <p14:tracePt t="38534" x="1458913" y="3486150"/>
          <p14:tracePt t="38540" x="1465263" y="3475038"/>
          <p14:tracePt t="38546" x="1471613" y="3468688"/>
          <p14:tracePt t="38555" x="1471613" y="3457575"/>
          <p14:tracePt t="38560" x="1471613" y="3451225"/>
          <p14:tracePt t="38563" x="1476375" y="3451225"/>
          <p14:tracePt t="38566" x="1476375" y="3444875"/>
          <p14:tracePt t="38569" x="1482725" y="3444875"/>
          <p14:tracePt t="38572" x="1482725" y="3438525"/>
          <p14:tracePt t="38576" x="1482725" y="3433763"/>
          <p14:tracePt t="38585" x="1482725" y="3427413"/>
          <p14:tracePt t="38588" x="1489075" y="3427413"/>
          <p14:tracePt t="38593" x="1489075" y="3421063"/>
          <p14:tracePt t="38611" x="1489075" y="3414713"/>
          <p14:tracePt t="38622" x="1495425" y="3414713"/>
          <p14:tracePt t="38754" x="1501775" y="3421063"/>
          <p14:tracePt t="38781" x="1501775" y="3427413"/>
          <p14:tracePt t="38794" x="1506538" y="3427413"/>
          <p14:tracePt t="38801" x="1506538" y="3433763"/>
          <p14:tracePt t="38816" x="1512888" y="3433763"/>
          <p14:tracePt t="38874" x="1512888" y="3438525"/>
          <p14:tracePt t="39475" x="1512888" y="3433763"/>
          <p14:tracePt t="39485" x="1512888" y="3427413"/>
          <p14:tracePt t="39502" x="1512888" y="3421063"/>
          <p14:tracePt t="39512" x="1512888" y="3414713"/>
          <p14:tracePt t="39520" x="1512888" y="3408363"/>
          <p14:tracePt t="39626" x="1519238" y="3408363"/>
          <p14:tracePt t="39653" x="1525588" y="3414713"/>
          <p14:tracePt t="39668" x="1530350" y="3414713"/>
          <p14:tracePt t="39673" x="1530350" y="3421063"/>
          <p14:tracePt t="39684" x="1530350" y="3427413"/>
          <p14:tracePt t="39697" x="1530350" y="3433763"/>
          <p14:tracePt t="39703" x="1530350" y="3438525"/>
          <p14:tracePt t="39714" x="1530350" y="3444875"/>
          <p14:tracePt t="39735" x="1530350" y="3451225"/>
          <p14:tracePt t="39750" x="1536700" y="3451225"/>
          <p14:tracePt t="39928" x="1536700" y="3444875"/>
          <p14:tracePt t="39939" x="1536700" y="3438525"/>
          <p14:tracePt t="39944" x="1536700" y="3433763"/>
          <p14:tracePt t="39955" x="1536700" y="3427413"/>
          <p14:tracePt t="39967" x="1536700" y="3421063"/>
          <p14:tracePt t="39986" x="1536700" y="3414713"/>
          <p14:tracePt t="39997" x="1536700" y="3408363"/>
          <p14:tracePt t="40015" x="1536700" y="3403600"/>
          <p14:tracePt t="40948" x="1530350" y="3403600"/>
          <p14:tracePt t="40957" x="1525588" y="3403600"/>
          <p14:tracePt t="40966" x="1519238" y="3403600"/>
          <p14:tracePt t="40975" x="1512888" y="3397250"/>
          <p14:tracePt t="40981" x="1495425" y="3397250"/>
          <p14:tracePt t="40986" x="1489075" y="3397250"/>
          <p14:tracePt t="40991" x="1482725" y="3397250"/>
          <p14:tracePt t="40994" x="1476375" y="3397250"/>
          <p14:tracePt t="41010" x="1452563" y="3397250"/>
          <p14:tracePt t="41019" x="1447800" y="3397250"/>
          <p14:tracePt t="41026" x="1447800" y="3403600"/>
          <p14:tracePt t="41034" x="1452563" y="3414713"/>
          <p14:tracePt t="41036" x="1458913" y="3414713"/>
          <p14:tracePt t="41038" x="1465263" y="3421063"/>
          <p14:tracePt t="41040" x="1471613" y="3421063"/>
          <p14:tracePt t="41043" x="1476375" y="3427413"/>
          <p14:tracePt t="41046" x="1482725" y="3427413"/>
          <p14:tracePt t="41054" x="1489075" y="3427413"/>
          <p14:tracePt t="50959" x="1489075" y="3421063"/>
          <p14:tracePt t="50979" x="1482725" y="3421063"/>
          <p14:tracePt t="50984" x="1476375" y="3421063"/>
          <p14:tracePt t="54460" x="1471613" y="3421063"/>
          <p14:tracePt t="54475" x="1465263" y="3421063"/>
          <p14:tracePt t="54490" x="1458913" y="3421063"/>
          <p14:tracePt t="54510" x="1452563" y="3421063"/>
          <p14:tracePt t="54518" x="1452563" y="3427413"/>
          <p14:tracePt t="54523" x="1447800" y="3427413"/>
          <p14:tracePt t="54539" x="1441450" y="3427413"/>
          <p14:tracePt t="54549" x="1435100" y="3433763"/>
          <p14:tracePt t="54552" x="1428750" y="3433763"/>
          <p14:tracePt t="54557" x="1423988" y="3438525"/>
          <p14:tracePt t="54567" x="1417638" y="3438525"/>
          <p14:tracePt t="54576" x="1417638" y="3444875"/>
          <p14:tracePt t="54581" x="1411288" y="3444875"/>
          <p14:tracePt t="54599" x="1404938" y="3444875"/>
          <p14:tracePt t="54850" x="1400175" y="3444875"/>
          <p14:tracePt t="54885" x="1400175" y="3451225"/>
          <p14:tracePt t="54891" x="1393825" y="3451225"/>
          <p14:tracePt t="54903" x="1387475" y="3451225"/>
          <p14:tracePt t="54989" x="1381125" y="3457575"/>
          <p14:tracePt t="54992" x="1374775" y="3457575"/>
          <p14:tracePt t="55019" x="1374775" y="3462338"/>
          <p14:tracePt t="55062" x="1370013" y="3462338"/>
          <p14:tracePt t="55673" x="1363663" y="3462338"/>
          <p14:tracePt t="55684" x="1363663" y="3457575"/>
          <p14:tracePt t="55689" x="1357313" y="3457575"/>
          <p14:tracePt t="55696" x="1357313" y="3451225"/>
          <p14:tracePt t="55702" x="1357313" y="3433763"/>
          <p14:tracePt t="55706" x="1357313" y="3427413"/>
          <p14:tracePt t="55711" x="1363663" y="3408363"/>
          <p14:tracePt t="55725" x="1387475" y="3367088"/>
          <p14:tracePt t="55731" x="1393825" y="3349625"/>
          <p14:tracePt t="55736" x="1393825" y="3343275"/>
          <p14:tracePt t="55741" x="1393825" y="3336925"/>
          <p14:tracePt t="55743" x="1393825" y="3330575"/>
          <p14:tracePt t="55749" x="1393825" y="3325813"/>
          <p14:tracePt t="55751" x="1400175" y="3325813"/>
          <p14:tracePt t="55752" x="1400175" y="3319463"/>
          <p14:tracePt t="55756" x="1400175" y="3313113"/>
          <p14:tracePt t="55759" x="1404938" y="3306763"/>
          <p14:tracePt t="55764" x="1404938" y="3302000"/>
          <p14:tracePt t="55768" x="1404938" y="3295650"/>
          <p14:tracePt t="55771" x="1411288" y="3295650"/>
          <p14:tracePt t="55773" x="1411288" y="3289300"/>
          <p14:tracePt t="55776" x="1411288" y="3282950"/>
          <p14:tracePt t="55781" x="1417638" y="3282950"/>
          <p14:tracePt t="55784" x="1417638" y="3278188"/>
          <p14:tracePt t="55791" x="1417638" y="3271838"/>
          <p14:tracePt t="55804" x="1423988" y="3271838"/>
          <p14:tracePt t="55807" x="1423988" y="3265488"/>
          <p14:tracePt t="55811" x="1423988" y="3259138"/>
          <p14:tracePt t="55816" x="1428750" y="3259138"/>
          <p14:tracePt t="55827" x="1428750" y="3252788"/>
          <p14:tracePt t="55837" x="1428750" y="3248025"/>
          <p14:tracePt t="55839" x="1435100" y="3248025"/>
          <p14:tracePt t="55852" x="1441450" y="3241675"/>
          <p14:tracePt t="55863" x="1447800" y="3241675"/>
          <p14:tracePt t="55871" x="1458913" y="3235325"/>
          <p14:tracePt t="55881" x="1465263" y="3235325"/>
          <p14:tracePt t="55884" x="1471613" y="3235325"/>
          <p14:tracePt t="55894" x="1476375" y="3228975"/>
          <p14:tracePt t="55899" x="1482725" y="3228975"/>
          <p14:tracePt t="55971" x="1482725" y="3235325"/>
          <p14:tracePt t="55989" x="1476375" y="3241675"/>
          <p14:tracePt t="56125" x="1476375" y="3248025"/>
          <p14:tracePt t="56142" x="1471613" y="3248025"/>
          <p14:tracePt t="56169" x="1465263" y="3248025"/>
          <p14:tracePt t="56287" x="1471613" y="3248025"/>
          <p14:tracePt t="56294" x="1471613" y="3252788"/>
          <p14:tracePt t="56301" x="1476375" y="3252788"/>
          <p14:tracePt t="56309" x="1482725" y="3252788"/>
          <p14:tracePt t="56312" x="1482725" y="3259138"/>
          <p14:tracePt t="56316" x="1489075" y="3259138"/>
          <p14:tracePt t="56325" x="1495425" y="3259138"/>
          <p14:tracePt t="56329" x="1506538" y="3259138"/>
          <p14:tracePt t="56333" x="1512888" y="3259138"/>
          <p14:tracePt t="56336" x="1519238" y="3259138"/>
          <p14:tracePt t="56338" x="1525588" y="3259138"/>
          <p14:tracePt t="56341" x="1536700" y="3259138"/>
          <p14:tracePt t="56344" x="1543050" y="3259138"/>
          <p14:tracePt t="56346" x="1554163" y="3259138"/>
          <p14:tracePt t="56348" x="1560513" y="3252788"/>
          <p14:tracePt t="56350" x="1566863" y="3252788"/>
          <p14:tracePt t="56351" x="1573213" y="3252788"/>
          <p14:tracePt t="56352" x="1579563" y="3252788"/>
          <p14:tracePt t="56354" x="1584325" y="3248025"/>
          <p14:tracePt t="56356" x="1597025" y="3248025"/>
          <p14:tracePt t="56358" x="1603375" y="3248025"/>
          <p14:tracePt t="56360" x="1608138" y="3248025"/>
          <p14:tracePt t="56361" x="1608138" y="3241675"/>
          <p14:tracePt t="56362" x="1620838" y="3241675"/>
          <p14:tracePt t="56364" x="1627188" y="3241675"/>
          <p14:tracePt t="56365" x="1627188" y="3235325"/>
          <p14:tracePt t="56366" x="1638300" y="3235325"/>
          <p14:tracePt t="56368" x="1644650" y="3235325"/>
          <p14:tracePt t="56369" x="1651000" y="3235325"/>
          <p14:tracePt t="56371" x="1657350" y="3235325"/>
          <p14:tracePt t="56372" x="1662113" y="3228975"/>
          <p14:tracePt t="56373" x="1668463" y="3228975"/>
          <p14:tracePt t="56374" x="1674813" y="3228975"/>
          <p14:tracePt t="56376" x="1681163" y="3228975"/>
          <p14:tracePt t="56377" x="1685925" y="3224213"/>
          <p14:tracePt t="56378" x="1692275" y="3224213"/>
          <p14:tracePt t="56379" x="1698625" y="3224213"/>
          <p14:tracePt t="56380" x="1704975" y="3217863"/>
          <p14:tracePt t="56382" x="1716088" y="3217863"/>
          <p14:tracePt t="56384" x="1722438" y="3217863"/>
          <p14:tracePt t="56385" x="1728788" y="3211513"/>
          <p14:tracePt t="56386" x="1733550" y="3211513"/>
          <p14:tracePt t="56388" x="1739900" y="3211513"/>
          <p14:tracePt t="56389" x="1746250" y="3211513"/>
          <p14:tracePt t="56390" x="1746250" y="3205163"/>
          <p14:tracePt t="56391" x="1752600" y="3205163"/>
          <p14:tracePt t="56393" x="1758950" y="3205163"/>
          <p14:tracePt t="56395" x="1763713" y="3205163"/>
          <p14:tracePt t="56395" x="1770063" y="3205163"/>
          <p14:tracePt t="56396" x="1770063" y="3200400"/>
          <p14:tracePt t="56397" x="1776413" y="3200400"/>
          <p14:tracePt t="56398" x="1782763" y="3200400"/>
          <p14:tracePt t="56400" x="1787525" y="3194050"/>
          <p14:tracePt t="56402" x="1793875" y="3194050"/>
          <p14:tracePt t="56405" x="1793875" y="3187700"/>
          <p14:tracePt t="56406" x="1806575" y="3187700"/>
          <p14:tracePt t="56409" x="1811338" y="3187700"/>
          <p14:tracePt t="56411" x="1811338" y="3181350"/>
          <p14:tracePt t="56413" x="1817688" y="3181350"/>
          <p14:tracePt t="56415" x="1817688" y="3176588"/>
          <p14:tracePt t="56417" x="1824038" y="3176588"/>
          <p14:tracePt t="56421" x="1830388" y="3170238"/>
          <p14:tracePt t="56434" x="1830388" y="3163888"/>
          <p14:tracePt t="56455" x="1824038" y="3157538"/>
          <p14:tracePt t="56468" x="1817688" y="3157538"/>
          <p14:tracePt t="56473" x="1817688" y="3151188"/>
          <p14:tracePt t="56480" x="1817688" y="3146425"/>
          <p14:tracePt t="56492" x="1811338" y="3146425"/>
          <p14:tracePt t="56496" x="1811338" y="3140075"/>
          <p14:tracePt t="56504" x="1811338" y="3133725"/>
          <p14:tracePt t="56508" x="1806575" y="3133725"/>
          <p14:tracePt t="56511" x="1800225" y="3127375"/>
          <p14:tracePt t="56513" x="1800225" y="3122613"/>
          <p14:tracePt t="56519" x="1800225" y="3116263"/>
          <p14:tracePt t="56526" x="1793875" y="3116263"/>
          <p14:tracePt t="56533" x="1793875" y="3109913"/>
          <p14:tracePt t="56536" x="1787525" y="3109913"/>
          <p14:tracePt t="56556" x="1782763" y="3109913"/>
          <p14:tracePt t="56559" x="1776413" y="3103563"/>
          <p14:tracePt t="56579" x="1776413" y="3098800"/>
          <p14:tracePt t="56581" x="1770063" y="3098800"/>
          <p14:tracePt t="56614" x="1770063" y="3092450"/>
          <p14:tracePt t="56616" x="1763713" y="3092450"/>
          <p14:tracePt t="56634" x="1758950" y="3092450"/>
          <p14:tracePt t="56640" x="1752600" y="3086100"/>
          <p14:tracePt t="56645" x="1746250" y="3086100"/>
          <p14:tracePt t="56650" x="1746250" y="3079750"/>
          <p14:tracePt t="56656" x="1739900" y="3079750"/>
          <p14:tracePt t="56663" x="1733550" y="3073400"/>
          <p14:tracePt t="56670" x="1728788" y="3073400"/>
          <p14:tracePt t="56674" x="1722438" y="3073400"/>
          <p14:tracePt t="56679" x="1722438" y="3068638"/>
          <p14:tracePt t="56682" x="1716088" y="3068638"/>
          <p14:tracePt t="56686" x="1709738" y="3068638"/>
          <p14:tracePt t="56692" x="1704975" y="3068638"/>
          <p14:tracePt t="56698" x="1692275" y="3062288"/>
          <p14:tracePt t="56703" x="1685925" y="3062288"/>
          <p14:tracePt t="56706" x="1681163" y="3062288"/>
          <p14:tracePt t="56709" x="1674813" y="3055938"/>
          <p14:tracePt t="56712" x="1668463" y="3055938"/>
          <p14:tracePt t="56716" x="1662113" y="3055938"/>
          <p14:tracePt t="56719" x="1662113" y="3049588"/>
          <p14:tracePt t="56722" x="1657350" y="3049588"/>
          <p14:tracePt t="56726" x="1651000" y="3049588"/>
          <p14:tracePt t="56860" x="1651000" y="3044825"/>
          <p14:tracePt t="56872" x="1644650" y="3038475"/>
          <p14:tracePt t="56882" x="1644650" y="3032125"/>
          <p14:tracePt t="56961" x="1638300" y="3032125"/>
          <p14:tracePt t="57056" x="1638300" y="3025775"/>
          <p14:tracePt t="57062" x="1638300" y="3021013"/>
          <p14:tracePt t="57065" x="1638300" y="3014663"/>
          <p14:tracePt t="57080" x="1631950" y="3008313"/>
          <p14:tracePt t="57086" x="1631950" y="3001963"/>
          <p14:tracePt t="57090" x="1627188" y="2995613"/>
          <p14:tracePt t="57102" x="1620838" y="2990850"/>
          <p14:tracePt t="57111" x="1614488" y="2984500"/>
          <p14:tracePt t="57114" x="1614488" y="2978150"/>
          <p14:tracePt t="57121" x="1608138" y="2971800"/>
          <p14:tracePt t="57127" x="1603375" y="2967038"/>
          <p14:tracePt t="57132" x="1603375" y="2960688"/>
          <p14:tracePt t="57142" x="1603375" y="2954338"/>
          <p14:tracePt t="57144" x="1603375" y="2947988"/>
          <p14:tracePt t="57151" x="1603375" y="2943225"/>
          <p14:tracePt t="57158" x="1603375" y="2936875"/>
          <p14:tracePt t="57164" x="1603375" y="2930525"/>
          <p14:tracePt t="57166" x="1603375" y="2924175"/>
          <p14:tracePt t="57170" x="1603375" y="2919413"/>
          <p14:tracePt t="57175" x="1603375" y="2913063"/>
          <p14:tracePt t="57181" x="1603375" y="2900363"/>
          <p14:tracePt t="57186" x="1603375" y="2894013"/>
          <p14:tracePt t="57192" x="1603375" y="2889250"/>
          <p14:tracePt t="57200" x="1603375" y="2876550"/>
          <p14:tracePt t="57205" x="1603375" y="2870200"/>
          <p14:tracePt t="57213" x="1603375" y="2865438"/>
          <p14:tracePt t="57220" x="1603375" y="2859088"/>
          <p14:tracePt t="57223" x="1603375" y="2852738"/>
          <p14:tracePt t="57225" x="1597025" y="2852738"/>
          <p14:tracePt t="57232" x="1590675" y="2846388"/>
          <p14:tracePt t="57243" x="1584325" y="2846388"/>
          <p14:tracePt t="57246" x="1584325" y="2841625"/>
          <p14:tracePt t="57254" x="1579563" y="2841625"/>
          <p14:tracePt t="57256" x="1579563" y="2835275"/>
          <p14:tracePt t="57304" x="1579563" y="2841625"/>
          <p14:tracePt t="57309" x="1584325" y="2846388"/>
          <p14:tracePt t="57311" x="1584325" y="2859088"/>
          <p14:tracePt t="57314" x="1590675" y="2859088"/>
          <p14:tracePt t="57316" x="1590675" y="2865438"/>
          <p14:tracePt t="57318" x="1590675" y="2870200"/>
          <p14:tracePt t="57321" x="1597025" y="2876550"/>
          <p14:tracePt t="57325" x="1597025" y="2882900"/>
          <p14:tracePt t="57330" x="1608138" y="2894013"/>
          <p14:tracePt t="57336" x="1614488" y="2906713"/>
          <p14:tracePt t="57339" x="1614488" y="2913063"/>
          <p14:tracePt t="57341" x="1620838" y="2913063"/>
          <p14:tracePt t="57344" x="1620838" y="2919413"/>
          <p14:tracePt t="57349" x="1627188" y="2919413"/>
          <p14:tracePt t="57354" x="1631950" y="2924175"/>
          <p14:tracePt t="57362" x="1631950" y="2930525"/>
          <p14:tracePt t="57389" x="1638300" y="2930525"/>
          <p14:tracePt t="57394" x="1644650" y="2930525"/>
          <p14:tracePt t="57401" x="1651000" y="2930525"/>
          <p14:tracePt t="57402" x="1657350" y="2930525"/>
          <p14:tracePt t="57408" x="1662113" y="2930525"/>
          <p14:tracePt t="57412" x="1662113" y="2924175"/>
          <p14:tracePt t="57414" x="1668463" y="2924175"/>
          <p14:tracePt t="57419" x="1674813" y="2924175"/>
          <p14:tracePt t="57424" x="1681163" y="2924175"/>
          <p14:tracePt t="57429" x="1685925" y="2919413"/>
          <p14:tracePt t="57456" x="1685925" y="2913063"/>
          <p14:tracePt t="57483" x="1685925" y="2906713"/>
          <p14:tracePt t="57490" x="1685925" y="2900363"/>
          <p14:tracePt t="57494" x="1681163" y="2900363"/>
          <p14:tracePt t="57498" x="1674813" y="2900363"/>
          <p14:tracePt t="57506" x="1668463" y="2894013"/>
          <p14:tracePt t="57512" x="1662113" y="2894013"/>
          <p14:tracePt t="57518" x="1657350" y="2894013"/>
          <p14:tracePt t="57521" x="1651000" y="2894013"/>
          <p14:tracePt t="57525" x="1644650" y="2894013"/>
          <p14:tracePt t="57528" x="1638300" y="2894013"/>
          <p14:tracePt t="57532" x="1631950" y="2894013"/>
          <p14:tracePt t="57535" x="1627188" y="2894013"/>
          <p14:tracePt t="57537" x="1620838" y="2894013"/>
          <p14:tracePt t="57540" x="1614488" y="2894013"/>
          <p14:tracePt t="57544" x="1603375" y="2894013"/>
          <p14:tracePt t="57551" x="1590675" y="2894013"/>
          <p14:tracePt t="57553" x="1584325" y="2894013"/>
          <p14:tracePt t="57556" x="1579563" y="2894013"/>
          <p14:tracePt t="57558" x="1573213" y="2894013"/>
          <p14:tracePt t="57562" x="1566863" y="2894013"/>
          <p14:tracePt t="57567" x="1560513" y="2894013"/>
          <p14:tracePt t="57572" x="1554163" y="2894013"/>
          <p14:tracePt t="57573" x="1549400" y="2894013"/>
          <p14:tracePt t="57580" x="1543050" y="2894013"/>
          <p14:tracePt t="57645" x="1543050" y="2900363"/>
          <p14:tracePt t="57655" x="1554163" y="2900363"/>
          <p14:tracePt t="57664" x="1560513" y="2900363"/>
          <p14:tracePt t="57670" x="1566863" y="2900363"/>
          <p14:tracePt t="57673" x="1573213" y="2900363"/>
          <p14:tracePt t="57675" x="1579563" y="2900363"/>
          <p14:tracePt t="57678" x="1584325" y="2900363"/>
          <p14:tracePt t="57680" x="1590675" y="2900363"/>
          <p14:tracePt t="57688" x="1597025" y="2900363"/>
          <p14:tracePt t="57692" x="1603375" y="2900363"/>
          <p14:tracePt t="57696" x="1608138" y="2900363"/>
          <p14:tracePt t="57701" x="1614488" y="2900363"/>
          <p14:tracePt t="57706" x="1620838" y="2900363"/>
          <p14:tracePt t="57710" x="1620838" y="2894013"/>
          <p14:tracePt t="57713" x="1627188" y="2894013"/>
          <p14:tracePt t="57717" x="1631950" y="2894013"/>
          <p14:tracePt t="57727" x="1638300" y="2894013"/>
          <p14:tracePt t="57741" x="1638300" y="2889250"/>
          <p14:tracePt t="57799" x="1627188" y="2889250"/>
          <p14:tracePt t="57808" x="1620838" y="2889250"/>
          <p14:tracePt t="57815" x="1614488" y="2889250"/>
          <p14:tracePt t="57832" x="1608138" y="2889250"/>
          <p14:tracePt t="57841" x="1603375" y="2889250"/>
          <p14:tracePt t="57887" x="1597025" y="2889250"/>
          <p14:tracePt t="58155" x="1603375" y="2894013"/>
          <p14:tracePt t="58161" x="1608138" y="2894013"/>
          <p14:tracePt t="58177" x="1608138" y="2900363"/>
          <p14:tracePt t="58182" x="1614488" y="2900363"/>
          <p14:tracePt t="58193" x="1614488" y="2906713"/>
          <p14:tracePt t="58199" x="1620838" y="2906713"/>
          <p14:tracePt t="58215" x="1627188" y="2906713"/>
          <p14:tracePt t="58218" x="1627188" y="2913063"/>
          <p14:tracePt t="58224" x="1631950" y="2913063"/>
          <p14:tracePt t="58230" x="1631950" y="2919413"/>
          <p14:tracePt t="58233" x="1638300" y="2919413"/>
          <p14:tracePt t="58247" x="1638300" y="2924175"/>
          <p14:tracePt t="58256" x="1638300" y="2930525"/>
          <p14:tracePt t="58273" x="1644650" y="2930525"/>
          <p14:tracePt t="58277" x="1644650" y="2936875"/>
          <p14:tracePt t="58467" x="1638300" y="2936875"/>
          <p14:tracePt t="58478" x="1631950" y="2943225"/>
          <p14:tracePt t="58490" x="1620838" y="2943225"/>
          <p14:tracePt t="58498" x="1614488" y="2943225"/>
          <p14:tracePt t="58508" x="1603375" y="2954338"/>
          <p14:tracePt t="58514" x="1597025" y="2960688"/>
          <p14:tracePt t="58519" x="1590675" y="2960688"/>
          <p14:tracePt t="58522" x="1590675" y="2967038"/>
          <p14:tracePt t="58524" x="1584325" y="2967038"/>
          <p14:tracePt t="58527" x="1579563" y="2971800"/>
          <p14:tracePt t="58532" x="1573213" y="2978150"/>
          <p14:tracePt t="58537" x="1566863" y="2984500"/>
          <p14:tracePt t="58543" x="1560513" y="2984500"/>
          <p14:tracePt t="58547" x="1554163" y="2990850"/>
          <p14:tracePt t="58551" x="1549400" y="2990850"/>
          <p14:tracePt t="58554" x="1549400" y="2995613"/>
          <p14:tracePt t="58558" x="1543050" y="3001963"/>
          <p14:tracePt t="58571" x="1536700" y="3008313"/>
          <p14:tracePt t="58578" x="1536700" y="3014663"/>
          <p14:tracePt t="58582" x="1525588" y="3014663"/>
          <p14:tracePt t="58587" x="1525588" y="3021013"/>
          <p14:tracePt t="58593" x="1525588" y="3025775"/>
          <p14:tracePt t="58598" x="1519238" y="3025775"/>
          <p14:tracePt t="58609" x="1519238" y="3032125"/>
          <p14:tracePt t="58623" x="1519238" y="3038475"/>
          <p14:tracePt t="58642" x="1519238" y="3044825"/>
          <p14:tracePt t="58663" x="1519238" y="3049588"/>
          <p14:tracePt t="58670" x="1519238" y="3055938"/>
          <p14:tracePt t="58687" x="1519238" y="3062288"/>
          <p14:tracePt t="58699" x="1525588" y="3068638"/>
          <p14:tracePt t="58714" x="1530350" y="3068638"/>
          <p14:tracePt t="58717" x="1530350" y="3073400"/>
          <p14:tracePt t="58725" x="1530350" y="3079750"/>
          <p14:tracePt t="58728" x="1536700" y="3079750"/>
          <p14:tracePt t="58741" x="1543050" y="3079750"/>
          <p14:tracePt t="58744" x="1549400" y="3079750"/>
          <p14:tracePt t="58747" x="1554163" y="3086100"/>
          <p14:tracePt t="58754" x="1560513" y="3086100"/>
          <p14:tracePt t="58757" x="1566863" y="3086100"/>
          <p14:tracePt t="58763" x="1573213" y="3086100"/>
          <p14:tracePt t="58765" x="1579563" y="3086100"/>
          <p14:tracePt t="58767" x="1584325" y="3086100"/>
          <p14:tracePt t="58771" x="1590675" y="3086100"/>
          <p14:tracePt t="58774" x="1597025" y="3086100"/>
          <p14:tracePt t="58777" x="1603375" y="3092450"/>
          <p14:tracePt t="58780" x="1614488" y="3092450"/>
          <p14:tracePt t="58784" x="1620838" y="3092450"/>
          <p14:tracePt t="58787" x="1631950" y="3092450"/>
          <p14:tracePt t="58789" x="1638300" y="3092450"/>
          <p14:tracePt t="58793" x="1644650" y="3092450"/>
          <p14:tracePt t="58796" x="1657350" y="3092450"/>
          <p14:tracePt t="58799" x="1662113" y="3092450"/>
          <p14:tracePt t="58801" x="1668463" y="3092450"/>
          <p14:tracePt t="58805" x="1681163" y="3092450"/>
          <p14:tracePt t="58810" x="1685925" y="3092450"/>
          <p14:tracePt t="58811" x="1692275" y="3086100"/>
          <p14:tracePt t="58814" x="1698625" y="3086100"/>
          <p14:tracePt t="58816" x="1704975" y="3086100"/>
          <p14:tracePt t="58819" x="1709738" y="3079750"/>
          <p14:tracePt t="58822" x="1716088" y="3073400"/>
          <p14:tracePt t="58825" x="1722438" y="3073400"/>
          <p14:tracePt t="58827" x="1728788" y="3073400"/>
          <p14:tracePt t="58830" x="1733550" y="3068638"/>
          <p14:tracePt t="58833" x="1739900" y="3068638"/>
          <p14:tracePt t="58835" x="1739900" y="3062288"/>
          <p14:tracePt t="58837" x="1746250" y="3062288"/>
          <p14:tracePt t="58838" x="1752600" y="3062288"/>
          <p14:tracePt t="58839" x="1752600" y="3055938"/>
          <p14:tracePt t="58840" x="1758950" y="3055938"/>
          <p14:tracePt t="58842" x="1758950" y="3049588"/>
          <p14:tracePt t="58842" x="1763713" y="3049588"/>
          <p14:tracePt t="58844" x="1770063" y="3044825"/>
          <p14:tracePt t="58847" x="1776413" y="3044825"/>
          <p14:tracePt t="58849" x="1782763" y="3038475"/>
          <p14:tracePt t="58850" x="1787525" y="3032125"/>
          <p14:tracePt t="58853" x="1793875" y="3025775"/>
          <p14:tracePt t="58855" x="1793875" y="3021013"/>
          <p14:tracePt t="58856" x="1800225" y="3021013"/>
          <p14:tracePt t="58857" x="1806575" y="3021013"/>
          <p14:tracePt t="58858" x="1806575" y="3014663"/>
          <p14:tracePt t="58861" x="1811338" y="3008313"/>
          <p14:tracePt t="58863" x="1811338" y="3001963"/>
          <p14:tracePt t="58865" x="1811338" y="2995613"/>
          <p14:tracePt t="58867" x="1811338" y="2990850"/>
          <p14:tracePt t="58872" x="1811338" y="2984500"/>
          <p14:tracePt t="58877" x="1811338" y="2978150"/>
          <p14:tracePt t="58882" x="1811338" y="2971800"/>
          <p14:tracePt t="58913" x="1817688" y="2971800"/>
          <p14:tracePt t="58930" x="1811338" y="2971800"/>
          <p14:tracePt t="58944" x="1806575" y="2971800"/>
          <p14:tracePt t="58950" x="1800225" y="2971800"/>
          <p14:tracePt t="58965" x="1793875" y="2971800"/>
          <p14:tracePt t="58971" x="1793875" y="2967038"/>
          <p14:tracePt t="58998" x="1793875" y="2960688"/>
          <p14:tracePt t="59090" x="1800225" y="2960688"/>
          <p14:tracePt t="70818" x="1806575" y="2960688"/>
          <p14:tracePt t="70824" x="1811338" y="2954338"/>
          <p14:tracePt t="70833" x="1841500" y="2943225"/>
          <p14:tracePt t="70836" x="1854200" y="2936875"/>
          <p14:tracePt t="70841" x="1865313" y="2924175"/>
          <p14:tracePt t="70845" x="1871663" y="2913063"/>
          <p14:tracePt t="70850" x="1878013" y="2906713"/>
          <p14:tracePt t="70856" x="1878013" y="2900363"/>
          <p14:tracePt t="70864" x="1878013" y="2894013"/>
          <p14:tracePt t="70876" x="1878013" y="2889250"/>
          <p14:tracePt t="70884" x="1878013" y="2882900"/>
          <p14:tracePt t="70887" x="1884363" y="2882900"/>
          <p14:tracePt t="70889" x="1884363" y="2876550"/>
          <p14:tracePt t="70894" x="1889125" y="2870200"/>
          <p14:tracePt t="70911" x="1919288" y="2865438"/>
          <p14:tracePt t="70913" x="1925638" y="2865438"/>
          <p14:tracePt t="70918" x="1938338" y="2859088"/>
          <p14:tracePt t="70919" x="1943100" y="2852738"/>
          <p14:tracePt t="70921" x="1949450" y="2852738"/>
          <p14:tracePt t="70923" x="1955800" y="2852738"/>
          <p14:tracePt t="70927" x="1973263" y="2846388"/>
          <p14:tracePt t="70928" x="1979613" y="2846388"/>
          <p14:tracePt t="70930" x="1990725" y="2846388"/>
          <p14:tracePt t="70931" x="1997075" y="2846388"/>
          <p14:tracePt t="70932" x="2003425" y="2841625"/>
          <p14:tracePt t="70934" x="2016125" y="2835275"/>
          <p14:tracePt t="70935" x="2020888" y="2835275"/>
          <p14:tracePt t="70937" x="2039938" y="2835275"/>
          <p14:tracePt t="70938" x="2044700" y="2828925"/>
          <p14:tracePt t="70940" x="2063750" y="2822575"/>
          <p14:tracePt t="70941" x="2068513" y="2822575"/>
          <p14:tracePt t="70943" x="2087563" y="2811463"/>
          <p14:tracePt t="70945" x="2105025" y="2811463"/>
          <p14:tracePt t="70946" x="2117725" y="2805113"/>
          <p14:tracePt t="70947" x="2122488" y="2798763"/>
          <p14:tracePt t="70948" x="2135188" y="2798763"/>
          <p14:tracePt t="70949" x="2146300" y="2792413"/>
          <p14:tracePt t="70950" x="2159000" y="2787650"/>
          <p14:tracePt t="70951" x="2170113" y="2781300"/>
          <p14:tracePt t="70952" x="2176463" y="2781300"/>
          <p14:tracePt t="70953" x="2189163" y="2781300"/>
          <p14:tracePt t="70954" x="2200275" y="2774950"/>
          <p14:tracePt t="70955" x="2212975" y="2768600"/>
          <p14:tracePt t="70956" x="2224088" y="2768600"/>
          <p14:tracePt t="70957" x="2236788" y="2763838"/>
          <p14:tracePt t="70959" x="2266950" y="2751138"/>
          <p14:tracePt t="70960" x="2278063" y="2751138"/>
          <p14:tracePt t="70961" x="2290763" y="2744788"/>
          <p14:tracePt t="70962" x="2301875" y="2738438"/>
          <p14:tracePt t="70963" x="2320925" y="2733675"/>
          <p14:tracePt t="70964" x="2325688" y="2727325"/>
          <p14:tracePt t="70965" x="2338388" y="2720975"/>
          <p14:tracePt t="70966" x="2349500" y="2720975"/>
          <p14:tracePt t="70967" x="2368550" y="2709863"/>
          <p14:tracePt t="70968" x="2374900" y="2703513"/>
          <p14:tracePt t="70969" x="2386013" y="2703513"/>
          <p14:tracePt t="70970" x="2403475" y="2690813"/>
          <p14:tracePt t="70971" x="2416175" y="2686050"/>
          <p14:tracePt t="70972" x="2422525" y="2679700"/>
          <p14:tracePt t="70973" x="2433638" y="2673350"/>
          <p14:tracePt t="70974" x="2452688" y="2667000"/>
          <p14:tracePt t="70975" x="2457450" y="2655888"/>
          <p14:tracePt t="70976" x="2463800" y="2649538"/>
          <p14:tracePt t="70977" x="2481263" y="2643188"/>
          <p14:tracePt t="70978" x="2481263" y="2636838"/>
          <p14:tracePt t="70979" x="2493963" y="2625725"/>
          <p14:tracePt t="70980" x="2500313" y="2619375"/>
          <p14:tracePt t="70981" x="2511425" y="2613025"/>
          <p14:tracePt t="70982" x="2517775" y="2601913"/>
          <p14:tracePt t="70983" x="2524125" y="2595563"/>
          <p14:tracePt t="70984" x="2535238" y="2584450"/>
          <p14:tracePt t="70985" x="2541588" y="2571750"/>
          <p14:tracePt t="70986" x="2547938" y="2565400"/>
          <p14:tracePt t="70987" x="2554288" y="2547938"/>
          <p14:tracePt t="70988" x="2559050" y="2541588"/>
          <p14:tracePt t="70989" x="2565400" y="2530475"/>
          <p14:tracePt t="70990" x="2571750" y="2517775"/>
          <p14:tracePt t="71240" x="2578100" y="2511425"/>
          <p14:tracePt t="71258" x="2582863" y="2446338"/>
          <p14:tracePt t="71264" x="2684463" y="2416175"/>
          <p14:tracePt t="71267" x="2738438" y="2409825"/>
          <p14:tracePt t="71269" x="2846388" y="2374900"/>
          <p14:tracePt t="71272" x="2947988" y="2351088"/>
          <p14:tracePt t="71274" x="3103563" y="2314575"/>
          <p14:tracePt t="71277" x="3217863" y="2290763"/>
          <p14:tracePt t="71280" x="3384550" y="2273300"/>
          <p14:tracePt t="71282" x="3540125" y="2249488"/>
          <p14:tracePt t="71285" x="3648075" y="2236788"/>
          <p14:tracePt t="71287" x="3814763" y="2230438"/>
          <p14:tracePt t="71290" x="3929063" y="2230438"/>
          <p14:tracePt t="71291" x="4037013" y="2230438"/>
          <p14:tracePt t="71292" x="4097338" y="2230438"/>
          <p14:tracePt t="71294" x="4210050" y="2230438"/>
          <p14:tracePt t="71295" x="4270375" y="2230438"/>
          <p14:tracePt t="71296" x="4324350" y="2230438"/>
          <p14:tracePt t="71297" x="4383088" y="2236788"/>
          <p14:tracePt t="71298" x="4443413" y="2236788"/>
          <p14:tracePt t="71299" x="4503738" y="2249488"/>
          <p14:tracePt t="71300" x="4551363" y="2254250"/>
          <p14:tracePt t="71301" x="4605338" y="2260600"/>
          <p14:tracePt t="71302" x="4659313" y="2266950"/>
          <p14:tracePt t="71303" x="4706938" y="2273300"/>
          <p14:tracePt t="71304" x="4754563" y="2278063"/>
          <p14:tracePt t="71305" x="4795838" y="2284413"/>
          <p14:tracePt t="71306" x="4838700" y="2290763"/>
          <p14:tracePt t="71307" x="4879975" y="2297113"/>
          <p14:tracePt t="71308" x="4910138" y="2301875"/>
          <p14:tracePt t="71309" x="4945063" y="2301875"/>
          <p14:tracePt t="71310" x="4975225" y="2308225"/>
          <p14:tracePt t="71312" x="5046663" y="2320925"/>
          <p14:tracePt t="71314" x="5113338" y="2327275"/>
          <p14:tracePt t="71317" x="5197475" y="2344738"/>
          <p14:tracePt t="71319" x="5238750" y="2355850"/>
          <p14:tracePt t="71321" x="5275263" y="2362200"/>
          <p14:tracePt t="71322" x="5299075" y="2368550"/>
          <p14:tracePt t="71323" x="5316538" y="2368550"/>
          <p14:tracePt t="71324" x="5334000" y="2374900"/>
          <p14:tracePt t="71325" x="5353050" y="2374900"/>
          <p14:tracePt t="71326" x="5364163" y="2379663"/>
          <p14:tracePt t="71327" x="5381625" y="2386013"/>
          <p14:tracePt t="71328" x="5394325" y="2392363"/>
          <p14:tracePt t="71329" x="5411788" y="2392363"/>
          <p14:tracePt t="71330" x="5424488" y="2392363"/>
          <p14:tracePt t="71331" x="5441950" y="2398713"/>
          <p14:tracePt t="71332" x="5459413" y="2398713"/>
          <p14:tracePt t="71333" x="5472113" y="2405063"/>
          <p14:tracePt t="71334" x="5483225" y="2405063"/>
          <p14:tracePt t="71335" x="5495925" y="2409825"/>
          <p14:tracePt t="71336" x="5508625" y="2409825"/>
          <p14:tracePt t="71337" x="5519738" y="2416175"/>
          <p14:tracePt t="71338" x="5537200" y="2416175"/>
          <p14:tracePt t="71339" x="5549900" y="2422525"/>
          <p14:tracePt t="71340" x="5561013" y="2422525"/>
          <p14:tracePt t="71342" x="5573713" y="2428875"/>
          <p14:tracePt t="71342" x="5586413" y="2433638"/>
          <p14:tracePt t="71343" x="5603875" y="2433638"/>
          <p14:tracePt t="71344" x="5614988" y="2439988"/>
          <p14:tracePt t="71345" x="5627688" y="2439988"/>
          <p14:tracePt t="71346" x="5634038" y="2446338"/>
          <p14:tracePt t="71347" x="5645150" y="2446338"/>
          <p14:tracePt t="71348" x="5664200" y="2452688"/>
          <p14:tracePt t="71349" x="5675313" y="2457450"/>
          <p14:tracePt t="71350" x="5688013" y="2457450"/>
          <p14:tracePt t="71351" x="5699125" y="2457450"/>
          <p14:tracePt t="71352" x="5711825" y="2463800"/>
          <p14:tracePt t="71353" x="5729288" y="2470150"/>
          <p14:tracePt t="71354" x="5740400" y="2470150"/>
          <p14:tracePt t="71355" x="5753100" y="2470150"/>
          <p14:tracePt t="71356" x="5765800" y="2476500"/>
          <p14:tracePt t="71357" x="5776913" y="2481263"/>
          <p14:tracePt t="71358" x="5789613" y="2487613"/>
          <p14:tracePt t="71359" x="5807075" y="2487613"/>
          <p14:tracePt t="71360" x="5818188" y="2487613"/>
          <p14:tracePt t="71361" x="5824538" y="2493963"/>
          <p14:tracePt t="71362" x="5837238" y="2500313"/>
          <p14:tracePt t="71363" x="5854700" y="2500313"/>
          <p14:tracePt t="71364" x="5861050" y="2500313"/>
          <p14:tracePt t="71365" x="5872163" y="2506663"/>
          <p14:tracePt t="71366" x="5884863" y="2506663"/>
          <p14:tracePt t="71367" x="5895975" y="2511425"/>
          <p14:tracePt t="71368" x="5908675" y="2511425"/>
          <p14:tracePt t="71369" x="5915025" y="2517775"/>
          <p14:tracePt t="71370" x="5926138" y="2517775"/>
          <p14:tracePt t="71371" x="5938838" y="2517775"/>
          <p14:tracePt t="71372" x="5949950" y="2524125"/>
          <p14:tracePt t="71373" x="5956300" y="2530475"/>
          <p14:tracePt t="71374" x="5962650" y="2530475"/>
          <p14:tracePt t="71375" x="5980113" y="2530475"/>
          <p14:tracePt t="71376" x="5986463" y="2530475"/>
          <p14:tracePt t="71377" x="5992813" y="2535238"/>
          <p14:tracePt t="71378" x="6003925" y="2535238"/>
          <p14:tracePt t="71379" x="6016625" y="2541588"/>
          <p14:tracePt t="71380" x="6022975" y="2547938"/>
          <p14:tracePt t="71381" x="6027738" y="2547938"/>
          <p14:tracePt t="71382" x="6046788" y="2547938"/>
          <p14:tracePt t="71383" x="6051550" y="2547938"/>
          <p14:tracePt t="71384" x="6057900" y="2554288"/>
          <p14:tracePt t="71385" x="6070600" y="2559050"/>
          <p14:tracePt t="71387" x="6088063" y="2559050"/>
          <p14:tracePt t="71388" x="6094413" y="2559050"/>
          <p14:tracePt t="71389" x="6105525" y="2565400"/>
          <p14:tracePt t="71390" x="6118225" y="2565400"/>
          <p14:tracePt t="71392" x="6129338" y="2571750"/>
          <p14:tracePt t="71393" x="6148388" y="2571750"/>
          <p14:tracePt t="71394" x="6153150" y="2571750"/>
          <p14:tracePt t="71395" x="6159500" y="2578100"/>
          <p14:tracePt t="71396" x="6172200" y="2584450"/>
          <p14:tracePt t="71397" x="6183313" y="2584450"/>
          <p14:tracePt t="71398" x="6189663" y="2589213"/>
          <p14:tracePt t="71399" x="6202363" y="2589213"/>
          <p14:tracePt t="71400" x="6213475" y="2589213"/>
          <p14:tracePt t="71401" x="6226175" y="2589213"/>
          <p14:tracePt t="71402" x="6237288" y="2589213"/>
          <p14:tracePt t="71403" x="6243638" y="2589213"/>
          <p14:tracePt t="71404" x="6254750" y="2589213"/>
          <p14:tracePt t="71405" x="6273800" y="2589213"/>
          <p14:tracePt t="71406" x="6284913" y="2589213"/>
          <p14:tracePt t="71407" x="6297613" y="2589213"/>
          <p14:tracePt t="71408" x="6308725" y="2589213"/>
          <p14:tracePt t="71409" x="6321425" y="2589213"/>
          <p14:tracePt t="71410" x="6327775" y="2589213"/>
          <p14:tracePt t="71411" x="6338888" y="2589213"/>
          <p14:tracePt t="71412" x="6356350" y="2589213"/>
          <p14:tracePt t="71413" x="6369050" y="2589213"/>
          <p14:tracePt t="71414" x="6381750" y="2589213"/>
          <p14:tracePt t="71415" x="6386513" y="2589213"/>
          <p14:tracePt t="71416" x="6399213" y="2589213"/>
          <p14:tracePt t="71417" x="6416675" y="2589213"/>
          <p14:tracePt t="71418" x="6429375" y="2589213"/>
          <p14:tracePt t="71419" x="6440488" y="2584450"/>
          <p14:tracePt t="71420" x="6453188" y="2578100"/>
          <p14:tracePt t="71421" x="6464300" y="2578100"/>
          <p14:tracePt t="71422" x="6477000" y="2571750"/>
          <p14:tracePt t="71423" x="6488113" y="2565400"/>
          <p14:tracePt t="71424" x="6500813" y="2559050"/>
          <p14:tracePt t="71425" x="6511925" y="2559050"/>
          <p14:tracePt t="71427" x="6542088" y="2547938"/>
          <p14:tracePt t="71428" x="6561138" y="2541588"/>
          <p14:tracePt t="71429" x="6572250" y="2535238"/>
          <p14:tracePt t="71430" x="6584950" y="2524125"/>
          <p14:tracePt t="71431" x="6602413" y="2517775"/>
          <p14:tracePt t="71432" x="6619875" y="2511425"/>
          <p14:tracePt t="71433" x="6632575" y="2506663"/>
          <p14:tracePt t="71434" x="6643688" y="2493963"/>
          <p14:tracePt t="71435" x="6656388" y="2487613"/>
          <p14:tracePt t="71436" x="6667500" y="2481263"/>
          <p14:tracePt t="71437" x="6686550" y="2470150"/>
          <p14:tracePt t="71438" x="6704013" y="2463800"/>
          <p14:tracePt t="71439" x="6716713" y="2452688"/>
          <p14:tracePt t="71440" x="6727825" y="2446338"/>
          <p14:tracePt t="71442" x="6745288" y="2433638"/>
          <p14:tracePt t="71442" x="6757988" y="2428875"/>
          <p14:tracePt t="71443" x="6775450" y="2416175"/>
          <p14:tracePt t="71444" x="6788150" y="2409825"/>
          <p14:tracePt t="71445" x="6805613" y="2398713"/>
          <p14:tracePt t="71446" x="6823075" y="2392363"/>
          <p14:tracePt t="71447" x="6835775" y="2386013"/>
          <p14:tracePt t="71449" x="6870700" y="2368550"/>
          <p14:tracePt t="71450" x="6896100" y="2355850"/>
          <p14:tracePt t="71451" x="6913563" y="2344738"/>
          <p14:tracePt t="71452" x="6931025" y="2344738"/>
          <p14:tracePt t="71453" x="6948488" y="2332038"/>
          <p14:tracePt t="71454" x="6973888" y="2327275"/>
          <p14:tracePt t="71455" x="6991350" y="2320925"/>
          <p14:tracePt t="71456" x="7008813" y="2314575"/>
          <p14:tracePt t="71457" x="7026275" y="2308225"/>
          <p14:tracePt t="71458" x="7045325" y="2301875"/>
          <p14:tracePt t="71459" x="7069138" y="2297113"/>
          <p14:tracePt t="71460" x="7092950" y="2290763"/>
          <p14:tracePt t="71462" x="7134225" y="2278063"/>
          <p14:tracePt t="71463" x="7153275" y="2273300"/>
          <p14:tracePt t="71464" x="7181850" y="2266950"/>
          <p14:tracePt t="71465" x="7200900" y="2266950"/>
          <p14:tracePt t="71466" x="7224713" y="2260600"/>
          <p14:tracePt t="71467" x="7248525" y="2254250"/>
          <p14:tracePt t="71468" x="7278688" y="2249488"/>
          <p14:tracePt t="71469" x="7302500" y="2243138"/>
          <p14:tracePt t="71470" x="7326313" y="2236788"/>
          <p14:tracePt t="71471" x="7356475" y="2230438"/>
          <p14:tracePt t="71472" x="7385050" y="2230438"/>
          <p14:tracePt t="71473" x="7415213" y="2219325"/>
          <p14:tracePt t="71474" x="7445375" y="2212975"/>
          <p14:tracePt t="71475" x="7481888" y="2206625"/>
          <p14:tracePt t="71476" x="7516813" y="2200275"/>
          <p14:tracePt t="71477" x="7546975" y="2195513"/>
          <p14:tracePt t="71478" x="7583488" y="2182813"/>
          <p14:tracePt t="71479" x="7618413" y="2176463"/>
          <p14:tracePt t="71480" x="7648575" y="2171700"/>
          <p14:tracePt t="71481" x="7685088" y="2165350"/>
          <p14:tracePt t="71482" x="7715250" y="2159000"/>
          <p14:tracePt t="71483" x="7750175" y="2147888"/>
          <p14:tracePt t="71484" x="7793038" y="2141538"/>
          <p14:tracePt t="71485" x="7827963" y="2135188"/>
          <p14:tracePt t="71486" x="7870825" y="2128838"/>
          <p14:tracePt t="71487" x="7899400" y="2128838"/>
          <p14:tracePt t="71488" x="7942263" y="2122488"/>
          <p14:tracePt t="71489" x="7977188" y="2117725"/>
          <p14:tracePt t="71490" x="8020050" y="2111375"/>
          <p14:tracePt t="71492" x="8091488" y="2098675"/>
          <p14:tracePt t="71493" x="8128000" y="2093913"/>
          <p14:tracePt t="71494" x="8169275" y="2087563"/>
          <p14:tracePt t="71495" x="8199438" y="2081213"/>
          <p14:tracePt t="71496" x="8234363" y="2074863"/>
          <p14:tracePt t="71497" x="8277225" y="2070100"/>
          <p14:tracePt t="71498" x="8307388" y="2063750"/>
          <p14:tracePt t="71499" x="8342313" y="2057400"/>
          <p14:tracePt t="71500" x="8378825" y="2051050"/>
          <p14:tracePt t="71501" x="8413750" y="2044700"/>
          <p14:tracePt t="71502" x="8450263" y="2039938"/>
          <p14:tracePt t="71503" x="8486775" y="2033588"/>
          <p14:tracePt t="71504" x="8515350" y="2027238"/>
          <p14:tracePt t="71505" x="8551863" y="2020888"/>
          <p14:tracePt t="71506" x="8582025" y="2020888"/>
          <p14:tracePt t="71507" x="8616950" y="2016125"/>
          <p14:tracePt t="71508" x="8653463" y="2009775"/>
          <p14:tracePt t="71509" x="8683625" y="2003425"/>
          <p14:tracePt t="71511" x="8748713" y="1992313"/>
          <p14:tracePt t="71513" x="8809038" y="1979613"/>
          <p14:tracePt t="71515" x="8869363" y="1966913"/>
          <p14:tracePt t="71516" x="8899525" y="1962150"/>
          <p14:tracePt t="71518" x="8947150" y="1955800"/>
          <p14:tracePt t="71519" x="8977313" y="1955800"/>
          <p14:tracePt t="71520" x="9001125" y="1949450"/>
          <p14:tracePt t="71521" x="9024938" y="1943100"/>
          <p14:tracePt t="71522" x="9042400" y="1938338"/>
          <p14:tracePt t="71523" x="9059863" y="1931988"/>
          <p14:tracePt t="71524" x="9090025" y="1925638"/>
          <p14:tracePt t="71525" x="9107488" y="1925638"/>
          <p14:tracePt t="71526" x="9126538" y="19256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4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</a:t>
            </a:r>
            <a:endParaRPr dirty="0"/>
          </a:p>
        </p:txBody>
      </p:sp>
      <p:sp>
        <p:nvSpPr>
          <p:cNvPr id="743" name="Google Shape;743;p44"/>
          <p:cNvSpPr txBox="1">
            <a:spLocks noGrp="1"/>
          </p:cNvSpPr>
          <p:nvPr>
            <p:ph type="title" idx="2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4" name="Google Shape;744;p44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and Opportunities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FFDBE0-D94F-4DEB-A4EB-2C389E42B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1"/>
    </mc:Choice>
    <mc:Fallback xmlns="">
      <p:transition spd="slow" advTm="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16555-468B-4B03-8BDB-DD1B782E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713F9B-C6C2-4FA7-B954-3E418D71084F}"/>
              </a:ext>
            </a:extLst>
          </p:cNvPr>
          <p:cNvSpPr txBox="1"/>
          <p:nvPr/>
        </p:nvSpPr>
        <p:spPr>
          <a:xfrm>
            <a:off x="808739" y="1235569"/>
            <a:ext cx="75263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High dimensionality hampers intuitive and more hands-on approaches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Endogeneity, cross-interactions and causality likely to cause issues and require additional care in analysis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The dataset is heavily imbalanced with only 16.8% of observations churning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Some more advanced ML algorithms require additional transformation of the data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Part of the data-set needs to be split off to test models to avoid biased in sample predictions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D2B77D-A99A-4CAA-B274-30A6013A6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73"/>
    </mc:Choice>
    <mc:Fallback xmlns="">
      <p:transition spd="slow" advTm="6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609" x="9083675" y="2224088"/>
          <p14:tracePt t="63611" x="9042400" y="2200275"/>
          <p14:tracePt t="63612" x="9024938" y="2189163"/>
          <p14:tracePt t="63613" x="9012238" y="2182813"/>
          <p14:tracePt t="63614" x="9001125" y="2182813"/>
          <p14:tracePt t="63615" x="8994775" y="2176463"/>
          <p14:tracePt t="63616" x="8977313" y="2171700"/>
          <p14:tracePt t="63618" x="8964613" y="2165350"/>
          <p14:tracePt t="63620" x="8951913" y="2159000"/>
          <p14:tracePt t="63622" x="8940800" y="2159000"/>
          <p14:tracePt t="63624" x="8934450" y="2159000"/>
          <p14:tracePt t="63625" x="8928100" y="2159000"/>
          <p14:tracePt t="63629" x="8923338" y="2159000"/>
          <p14:tracePt t="63798" x="8928100" y="2159000"/>
          <p14:tracePt t="63807" x="8958263" y="2159000"/>
          <p14:tracePt t="63813" x="8988425" y="2159000"/>
          <p14:tracePt t="63819" x="9042400" y="2152650"/>
          <p14:tracePt t="63824" x="9096375" y="21478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AE5F1-BC9F-4EEE-A718-A0EB282D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03E678-02AC-42EE-9A02-78A68EA6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80" y="1144200"/>
            <a:ext cx="3180605" cy="31843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22934C-2B25-4F32-9D19-6850A4C17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" b="7217"/>
          <a:stretch/>
        </p:blipFill>
        <p:spPr>
          <a:xfrm>
            <a:off x="4184072" y="1633075"/>
            <a:ext cx="3754583" cy="24830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E98984-ADE9-4550-93CC-D86426CD62FD}"/>
              </a:ext>
            </a:extLst>
          </p:cNvPr>
          <p:cNvSpPr txBox="1"/>
          <p:nvPr/>
        </p:nvSpPr>
        <p:spPr>
          <a:xfrm>
            <a:off x="588818" y="4328565"/>
            <a:ext cx="728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800" dirty="0">
                <a:solidFill>
                  <a:srgbClr val="02336A"/>
                </a:solidFill>
                <a:latin typeface="Nunito"/>
                <a:sym typeface="Nunito"/>
              </a:rPr>
              <a:t>PCA: Enables us to visualize high dimensional data while maintaining a significant share of the original variance</a:t>
            </a:r>
          </a:p>
          <a:p>
            <a:pPr marL="139700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tabLst/>
              <a:defRPr/>
            </a:pPr>
            <a:endParaRPr lang="en-US" sz="1800" dirty="0">
              <a:solidFill>
                <a:srgbClr val="02336A"/>
              </a:solidFill>
              <a:latin typeface="Nunito"/>
              <a:sym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BD92FC-C305-44AA-B938-459258BD1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79"/>
    </mc:Choice>
    <mc:Fallback xmlns="">
      <p:transition spd="slow" advTm="44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68" x="9126538" y="3810000"/>
          <p14:tracePt t="7872" x="9107488" y="3810000"/>
          <p14:tracePt t="7873" x="9096375" y="3810000"/>
          <p14:tracePt t="7874" x="9090025" y="3810000"/>
          <p14:tracePt t="7875" x="9083675" y="3810000"/>
          <p14:tracePt t="7876" x="9066213" y="3810000"/>
          <p14:tracePt t="7878" x="9053513" y="3810000"/>
          <p14:tracePt t="7879" x="9048750" y="3810000"/>
          <p14:tracePt t="7881" x="9029700" y="3810000"/>
          <p14:tracePt t="7883" x="9012238" y="3810000"/>
          <p14:tracePt t="7884" x="9001125" y="3810000"/>
          <p14:tracePt t="7885" x="8994775" y="3816350"/>
          <p14:tracePt t="7886" x="8988425" y="3816350"/>
          <p14:tracePt t="7888" x="8970963" y="3816350"/>
          <p14:tracePt t="7889" x="8958263" y="3816350"/>
          <p14:tracePt t="7891" x="8947150" y="3821113"/>
          <p14:tracePt t="7892" x="8940800" y="3821113"/>
          <p14:tracePt t="7893" x="8928100" y="3827463"/>
          <p14:tracePt t="7894" x="8923338" y="3827463"/>
          <p14:tracePt t="7895" x="8910638" y="3827463"/>
          <p14:tracePt t="7897" x="8904288" y="3833813"/>
          <p14:tracePt t="7898" x="8899525" y="3833813"/>
          <p14:tracePt t="7900" x="8893175" y="3833813"/>
          <p14:tracePt t="7901" x="8886825" y="3833813"/>
          <p14:tracePt t="7904" x="8880475" y="3833813"/>
          <p14:tracePt t="7906" x="8880475" y="3840163"/>
          <p14:tracePt t="7907" x="8874125" y="3840163"/>
          <p14:tracePt t="7910" x="8869363" y="3840163"/>
          <p14:tracePt t="7914" x="8869363" y="3844925"/>
          <p14:tracePt t="7960" x="8869363" y="3851275"/>
          <p14:tracePt t="7977" x="8869363" y="3857625"/>
          <p14:tracePt t="8000" x="8874125" y="3857625"/>
          <p14:tracePt t="8073" x="8874125" y="3863975"/>
          <p14:tracePt t="8077" x="8874125" y="3870325"/>
          <p14:tracePt t="8083" x="8880475" y="3875088"/>
          <p14:tracePt t="8088" x="8880475" y="3881438"/>
          <p14:tracePt t="8096" x="8880475" y="3894138"/>
          <p14:tracePt t="8104" x="8880475" y="3898900"/>
          <p14:tracePt t="8108" x="8880475" y="3905250"/>
          <p14:tracePt t="8118" x="8880475" y="3911600"/>
          <p14:tracePt t="8122" x="8880475" y="3917950"/>
          <p14:tracePt t="8126" x="8886825" y="3917950"/>
          <p14:tracePt t="8180" x="8886825" y="3911600"/>
          <p14:tracePt t="8188" x="8886825" y="3905250"/>
          <p14:tracePt t="8197" x="8886825" y="3898900"/>
          <p14:tracePt t="8261" x="8886825" y="3905250"/>
          <p14:tracePt t="8268" x="8886825" y="3917950"/>
          <p14:tracePt t="8277" x="8880475" y="3929063"/>
          <p14:tracePt t="8284" x="8880475" y="3941763"/>
          <p14:tracePt t="8289" x="8880475" y="3948113"/>
          <p14:tracePt t="8294" x="8874125" y="3948113"/>
          <p14:tracePt t="8298" x="8874125" y="3952875"/>
          <p14:tracePt t="8485" x="8869363" y="3952875"/>
          <p14:tracePt t="8506" x="8863013" y="3948113"/>
          <p14:tracePt t="8525" x="8856663" y="3935413"/>
          <p14:tracePt t="8541" x="8850313" y="3922713"/>
          <p14:tracePt t="8550" x="8850313" y="3905250"/>
          <p14:tracePt t="8556" x="8845550" y="3898900"/>
          <p14:tracePt t="8558" x="8845550" y="3894138"/>
          <p14:tracePt t="8561" x="8845550" y="3887788"/>
          <p14:tracePt t="8566" x="8845550" y="3881438"/>
          <p14:tracePt t="8568" x="8839200" y="3881438"/>
          <p14:tracePt t="8570" x="8839200" y="3875088"/>
          <p14:tracePt t="8580" x="8839200" y="3870325"/>
          <p14:tracePt t="8583" x="8839200" y="3863975"/>
          <p14:tracePt t="8591" x="8839200" y="3857625"/>
          <p14:tracePt t="8712" x="8832850" y="3851275"/>
          <p14:tracePt t="8722" x="8832850" y="3844925"/>
          <p14:tracePt t="8725" x="8832850" y="3840163"/>
          <p14:tracePt t="8733" x="8832850" y="3833813"/>
          <p14:tracePt t="8742" x="8826500" y="3827463"/>
          <p14:tracePt t="8756" x="8826500" y="3821113"/>
          <p14:tracePt t="8762" x="8826500" y="3816350"/>
          <p14:tracePt t="8774" x="8821738" y="3816350"/>
          <p14:tracePt t="8938" x="8826500" y="3816350"/>
          <p14:tracePt t="8952" x="8832850" y="3816350"/>
          <p14:tracePt t="8955" x="8832850" y="3821113"/>
          <p14:tracePt t="8962" x="8832850" y="3827463"/>
          <p14:tracePt t="8968" x="8832850" y="3833813"/>
          <p14:tracePt t="8974" x="8832850" y="3840163"/>
          <p14:tracePt t="8977" x="8832850" y="3844925"/>
          <p14:tracePt t="8983" x="8832850" y="3851275"/>
          <p14:tracePt t="8991" x="8839200" y="3857625"/>
          <p14:tracePt t="9000" x="8845550" y="3863975"/>
          <p14:tracePt t="9012" x="8845550" y="3870325"/>
          <p14:tracePt t="9060" x="8850313" y="3870325"/>
          <p14:tracePt t="9086" x="8850313" y="3863975"/>
          <p14:tracePt t="9120" x="8856663" y="3863975"/>
          <p14:tracePt t="9142" x="8856663" y="3857625"/>
          <p14:tracePt t="9160" x="8863013" y="3851275"/>
          <p14:tracePt t="9166" x="8869363" y="3844925"/>
          <p14:tracePt t="9171" x="8869363" y="3840163"/>
          <p14:tracePt t="9177" x="8874125" y="3840163"/>
          <p14:tracePt t="9188" x="8874125" y="3833813"/>
          <p14:tracePt t="9193" x="8880475" y="3833813"/>
          <p14:tracePt t="9205" x="8880475" y="3827463"/>
          <p14:tracePt t="9221" x="8880475" y="3821113"/>
          <p14:tracePt t="9227" x="8886825" y="3821113"/>
          <p14:tracePt t="9382" x="8886825" y="3816350"/>
          <p14:tracePt t="9466" x="8886825" y="3810000"/>
          <p14:tracePt t="9477" x="8886825" y="3803650"/>
          <p14:tracePt t="9569" x="8886825" y="3797300"/>
          <p14:tracePt t="9575" x="8880475" y="3797300"/>
          <p14:tracePt t="9576" x="8880475" y="3792538"/>
          <p14:tracePt t="9612" x="8874125" y="3792538"/>
          <p14:tracePt t="9759" x="8874125" y="3786188"/>
          <p14:tracePt t="10058" x="8869363" y="3786188"/>
          <p14:tracePt t="10087" x="8863013" y="3792538"/>
          <p14:tracePt t="10098" x="8863013" y="3797300"/>
          <p14:tracePt t="10105" x="8856663" y="3797300"/>
          <p14:tracePt t="10117" x="8856663" y="3803650"/>
          <p14:tracePt t="10515" x="8850313" y="3803650"/>
          <p14:tracePt t="10526" x="8850313" y="3797300"/>
          <p14:tracePt t="10532" x="8850313" y="3792538"/>
          <p14:tracePt t="10544" x="8850313" y="3786188"/>
          <p14:tracePt t="10560" x="8839200" y="3779838"/>
          <p14:tracePt t="10567" x="8839200" y="3773488"/>
          <p14:tracePt t="10578" x="8839200" y="3762375"/>
          <p14:tracePt t="10588" x="8832850" y="3756025"/>
          <p14:tracePt t="10592" x="8832850" y="3749675"/>
          <p14:tracePt t="10600" x="8832850" y="3738563"/>
          <p14:tracePt t="10607" x="8832850" y="3732213"/>
          <p14:tracePt t="10609" x="8826500" y="3732213"/>
          <p14:tracePt t="10613" x="8826500" y="3725863"/>
          <p14:tracePt t="10618" x="8826500" y="3719513"/>
          <p14:tracePt t="10624" x="8826500" y="3714750"/>
          <p14:tracePt t="10630" x="8826500" y="3708400"/>
          <p14:tracePt t="10644" x="8826500" y="3702050"/>
          <p14:tracePt t="10649" x="8821738" y="3702050"/>
          <p14:tracePt t="10653" x="8821738" y="3695700"/>
          <p14:tracePt t="10663" x="8821738" y="3690938"/>
          <p14:tracePt t="10685" x="8821738" y="3684588"/>
          <p14:tracePt t="10709" x="8821738" y="3678238"/>
          <p14:tracePt t="10754" x="8815388" y="3678238"/>
          <p14:tracePt t="10758" x="8815388" y="3671888"/>
          <p14:tracePt t="10767" x="8815388" y="3665538"/>
          <p14:tracePt t="10790" x="8815388" y="3660775"/>
          <p14:tracePt t="11153" x="8821738" y="3660775"/>
          <p14:tracePt t="11161" x="8826500" y="3660775"/>
          <p14:tracePt t="11188" x="8832850" y="3660775"/>
          <p14:tracePt t="11202" x="8839200" y="3660775"/>
          <p14:tracePt t="11210" x="8845550" y="3660775"/>
          <p14:tracePt t="11238" x="8850313" y="3660775"/>
          <p14:tracePt t="11271" x="8856663" y="3660775"/>
          <p14:tracePt t="11383" x="8856663" y="3665538"/>
          <p14:tracePt t="11398" x="8856663" y="3671888"/>
          <p14:tracePt t="11421" x="8863013" y="3671888"/>
          <p14:tracePt t="11468" x="8863013" y="3678238"/>
          <p14:tracePt t="12188" x="8869363" y="3678238"/>
          <p14:tracePt t="12199" x="8874125" y="3678238"/>
          <p14:tracePt t="12211" x="8880475" y="3678238"/>
          <p14:tracePt t="12752" x="8880475" y="3671888"/>
          <p14:tracePt t="12768" x="8880475" y="3665538"/>
          <p14:tracePt t="12785" x="8874125" y="3665538"/>
          <p14:tracePt t="12810" x="8874125" y="3660775"/>
          <p14:tracePt t="12930" x="8869363" y="3660775"/>
          <p14:tracePt t="13005" x="8863013" y="3660775"/>
          <p14:tracePt t="13100" x="8856663" y="3665538"/>
          <p14:tracePt t="13109" x="8856663" y="3671888"/>
          <p14:tracePt t="13141" x="8856663" y="3678238"/>
          <p14:tracePt t="13156" x="8856663" y="3684588"/>
          <p14:tracePt t="13167" x="8856663" y="3690938"/>
          <p14:tracePt t="13176" x="8856663" y="3695700"/>
          <p14:tracePt t="13186" x="8856663" y="3702050"/>
          <p14:tracePt t="13370" x="8856663" y="3708400"/>
          <p14:tracePt t="13385" x="8856663" y="3714750"/>
          <p14:tracePt t="13419" x="8856663" y="3719513"/>
          <p14:tracePt t="13464" x="8856663" y="3725863"/>
          <p14:tracePt t="13478" x="8856663" y="3732213"/>
          <p14:tracePt t="13486" x="8856663" y="3743325"/>
          <p14:tracePt t="13497" x="8856663" y="3749675"/>
          <p14:tracePt t="13504" x="8856663" y="3756025"/>
          <p14:tracePt t="13512" x="8856663" y="3762375"/>
          <p14:tracePt t="13515" x="8850313" y="3767138"/>
          <p14:tracePt t="13523" x="8850313" y="3773488"/>
          <p14:tracePt t="13530" x="8850313" y="3779838"/>
          <p14:tracePt t="13536" x="8850313" y="3786188"/>
          <p14:tracePt t="13539" x="8845550" y="3797300"/>
          <p14:tracePt t="13542" x="8845550" y="3803650"/>
          <p14:tracePt t="13547" x="8839200" y="3810000"/>
          <p14:tracePt t="13550" x="8839200" y="3821113"/>
          <p14:tracePt t="13557" x="8832850" y="3840163"/>
          <p14:tracePt t="13561" x="8826500" y="3851275"/>
          <p14:tracePt t="13563" x="8821738" y="3863975"/>
          <p14:tracePt t="13565" x="8815388" y="3870325"/>
          <p14:tracePt t="13567" x="8815388" y="3875088"/>
          <p14:tracePt t="13568" x="8809038" y="3881438"/>
          <p14:tracePt t="13571" x="8809038" y="3887788"/>
          <p14:tracePt t="13572" x="8802688" y="3894138"/>
          <p14:tracePt t="13574" x="8797925" y="3898900"/>
          <p14:tracePt t="13576" x="8797925" y="3905250"/>
          <p14:tracePt t="13577" x="8791575" y="3905250"/>
          <p14:tracePt t="13578" x="8785225" y="3911600"/>
          <p14:tracePt t="13579" x="8778875" y="3917950"/>
          <p14:tracePt t="13581" x="8772525" y="3922713"/>
          <p14:tracePt t="13583" x="8767763" y="3935413"/>
          <p14:tracePt t="13585" x="8761413" y="3941763"/>
          <p14:tracePt t="13586" x="8755063" y="3941763"/>
          <p14:tracePt t="13587" x="8748713" y="3948113"/>
          <p14:tracePt t="13588" x="8743950" y="3948113"/>
          <p14:tracePt t="13589" x="8743950" y="3959225"/>
          <p14:tracePt t="13590" x="8737600" y="3959225"/>
          <p14:tracePt t="13591" x="8731250" y="3965575"/>
          <p14:tracePt t="13592" x="8724900" y="3971925"/>
          <p14:tracePt t="13593" x="8720138" y="3976688"/>
          <p14:tracePt t="13594" x="8713788" y="3983038"/>
          <p14:tracePt t="13595" x="8707438" y="3989388"/>
          <p14:tracePt t="13596" x="8701088" y="3989388"/>
          <p14:tracePt t="13597" x="8694738" y="4000500"/>
          <p14:tracePt t="13599" x="8683625" y="4013200"/>
          <p14:tracePt t="13601" x="8666163" y="4024313"/>
          <p14:tracePt t="13602" x="8659813" y="4030663"/>
          <p14:tracePt t="13603" x="8647113" y="4037013"/>
          <p14:tracePt t="13604" x="8636000" y="4043363"/>
          <p14:tracePt t="13605" x="8623300" y="4054475"/>
          <p14:tracePt t="13606" x="8612188" y="4060825"/>
          <p14:tracePt t="13607" x="8593138" y="4073525"/>
          <p14:tracePt t="13608" x="8582025" y="4078288"/>
          <p14:tracePt t="13609" x="8569325" y="4097338"/>
          <p14:tracePt t="13610" x="8558213" y="4102100"/>
          <p14:tracePt t="13611" x="8540750" y="4114800"/>
          <p14:tracePt t="13612" x="8534400" y="4114800"/>
          <p14:tracePt t="13613" x="8528050" y="4127500"/>
          <p14:tracePt t="13614" x="8510588" y="4132263"/>
          <p14:tracePt t="13616" x="8486775" y="4156075"/>
          <p14:tracePt t="13617" x="8474075" y="4168775"/>
          <p14:tracePt t="13619" x="8432800" y="4205288"/>
          <p14:tracePt t="13620" x="8408988" y="4216400"/>
          <p14:tracePt t="13621" x="8389938" y="4233863"/>
          <p14:tracePt t="13623" x="8335963" y="4264025"/>
          <p14:tracePt t="13624" x="8312150" y="4281488"/>
          <p14:tracePt t="13625" x="8253413" y="4318000"/>
          <p14:tracePt t="13626" x="8229600" y="4330700"/>
          <p14:tracePt t="13628" x="8199438" y="4354513"/>
          <p14:tracePt t="13629" x="8169275" y="4371975"/>
          <p14:tracePt t="13630" x="8145463" y="4389438"/>
          <p14:tracePt t="13631" x="8115300" y="4413250"/>
          <p14:tracePt t="13632" x="8085138" y="4432300"/>
          <p14:tracePt t="13633" x="8054975" y="4449763"/>
          <p14:tracePt t="13634" x="8020050" y="4467225"/>
          <p14:tracePt t="13635" x="7966075" y="4510088"/>
          <p14:tracePt t="13637" x="7935913" y="4527550"/>
          <p14:tracePt t="13637" x="7912100" y="4551363"/>
          <p14:tracePt t="13638" x="7881938" y="4564063"/>
          <p14:tracePt t="13639" x="7851775" y="4581525"/>
          <p14:tracePt t="13640" x="7821613" y="4598988"/>
          <p14:tracePt t="13641" x="7797800" y="4616450"/>
          <p14:tracePt t="13642" x="7769225" y="4635500"/>
          <p14:tracePt t="13643" x="7739063" y="4646613"/>
          <p14:tracePt t="13644" x="7715250" y="4665663"/>
          <p14:tracePt t="13645" x="7685088" y="4683125"/>
          <p14:tracePt t="13646" x="7654925" y="4700588"/>
          <p14:tracePt t="13648" x="7594600" y="4724400"/>
          <p14:tracePt t="13650" x="7570788" y="4730750"/>
          <p14:tracePt t="13651" x="7540625" y="4743450"/>
          <p14:tracePt t="13652" x="7516813" y="4754563"/>
          <p14:tracePt t="13653" x="7481888" y="4767263"/>
          <p14:tracePt t="13653" x="7458075" y="4772025"/>
          <p14:tracePt t="13654" x="7427913" y="4784725"/>
          <p14:tracePt t="13655" x="7404100" y="4784725"/>
          <p14:tracePt t="13656" x="7373938" y="4791075"/>
          <p14:tracePt t="13657" x="7350125" y="4795838"/>
          <p14:tracePt t="13658" x="7326313" y="4802188"/>
          <p14:tracePt t="13659" x="7296150" y="4808538"/>
          <p14:tracePt t="13660" x="7278688" y="4814888"/>
          <p14:tracePt t="13662" x="7259638" y="4814888"/>
          <p14:tracePt t="13662" x="7242175" y="4814888"/>
          <p14:tracePt t="13663" x="7224713" y="4821238"/>
          <p14:tracePt t="13665" x="7205663" y="4821238"/>
          <p14:tracePt t="13666" x="7188200" y="4826000"/>
          <p14:tracePt t="13667" x="7177088" y="4826000"/>
          <p14:tracePt t="13669" x="7140575" y="4838700"/>
          <p14:tracePt t="13671" x="7110413" y="4838700"/>
          <p14:tracePt t="13672" x="7080250" y="4845050"/>
          <p14:tracePt t="13673" x="7069138" y="4849813"/>
          <p14:tracePt t="13674" x="7056438" y="4849813"/>
          <p14:tracePt t="13675" x="7045325" y="4856163"/>
          <p14:tracePt t="13676" x="7032625" y="4856163"/>
          <p14:tracePt t="13677" x="7015163" y="4856163"/>
          <p14:tracePt t="13679" x="7002463" y="4856163"/>
          <p14:tracePt t="13680" x="6991350" y="4862513"/>
          <p14:tracePt t="13680" x="6978650" y="4862513"/>
          <p14:tracePt t="13682" x="6967538" y="4862513"/>
          <p14:tracePt t="13683" x="6954838" y="4868863"/>
          <p14:tracePt t="13685" x="6924675" y="4868863"/>
          <p14:tracePt t="13686" x="6919913" y="4868863"/>
          <p14:tracePt t="13687" x="6896100" y="4873625"/>
          <p14:tracePt t="13688" x="6883400" y="4873625"/>
          <p14:tracePt t="13690" x="6877050" y="4879975"/>
          <p14:tracePt t="13691" x="6870700" y="4879975"/>
          <p14:tracePt t="13692" x="6853238" y="4886325"/>
          <p14:tracePt t="13693" x="6846888" y="4886325"/>
          <p14:tracePt t="13693" x="6842125" y="4886325"/>
          <p14:tracePt t="13694" x="6829425" y="4886325"/>
          <p14:tracePt t="13695" x="6823075" y="4886325"/>
          <p14:tracePt t="13696" x="6818313" y="4892675"/>
          <p14:tracePt t="13698" x="6799263" y="4892675"/>
          <p14:tracePt t="13699" x="6794500" y="4899025"/>
          <p14:tracePt t="13700" x="6788150" y="4899025"/>
          <p14:tracePt t="13701" x="6775450" y="4899025"/>
          <p14:tracePt t="13702" x="6769100" y="4899025"/>
          <p14:tracePt t="13704" x="6764338" y="4899025"/>
          <p14:tracePt t="13704" x="6751638" y="4903788"/>
          <p14:tracePt t="13705" x="6745288" y="4903788"/>
          <p14:tracePt t="13707" x="6740525" y="4903788"/>
          <p14:tracePt t="13707" x="6734175" y="4910138"/>
          <p14:tracePt t="13708" x="6727825" y="4910138"/>
          <p14:tracePt t="13709" x="6721475" y="4910138"/>
          <p14:tracePt t="13710" x="6716713" y="4910138"/>
          <p14:tracePt t="13711" x="6710363" y="4910138"/>
          <p14:tracePt t="13712" x="6704013" y="4916488"/>
          <p14:tracePt t="13715" x="6697663" y="4916488"/>
          <p14:tracePt t="13716" x="6686550" y="4916488"/>
          <p14:tracePt t="13719" x="6680200" y="4922838"/>
          <p14:tracePt t="13719" x="6673850" y="4922838"/>
          <p14:tracePt t="13720" x="6667500" y="4922838"/>
          <p14:tracePt t="13722" x="6662738" y="4922838"/>
          <p14:tracePt t="13723" x="6662738" y="4927600"/>
          <p14:tracePt t="13726" x="6656388" y="4927600"/>
          <p14:tracePt t="13728" x="6656388" y="4933950"/>
          <p14:tracePt t="13730" x="6650038" y="4933950"/>
          <p14:tracePt t="13732" x="6643688" y="4933950"/>
          <p14:tracePt t="13740" x="6638925" y="4933950"/>
          <p14:tracePt t="13751" x="6632575" y="4933950"/>
          <p14:tracePt t="13754" x="6626225" y="4933950"/>
          <p14:tracePt t="13756" x="6619875" y="4933950"/>
          <p14:tracePt t="13760" x="6613525" y="4933950"/>
          <p14:tracePt t="13762" x="6608763" y="4933950"/>
          <p14:tracePt t="13765" x="6602413" y="4933950"/>
          <p14:tracePt t="13769" x="6596063" y="4933950"/>
          <p14:tracePt t="13771" x="6589713" y="4940300"/>
          <p14:tracePt t="13771" x="6584950" y="4940300"/>
          <p14:tracePt t="13775" x="6578600" y="4940300"/>
          <p14:tracePt t="13776" x="6572250" y="4940300"/>
          <p14:tracePt t="13778" x="6565900" y="4940300"/>
          <p14:tracePt t="13780" x="6561138" y="4940300"/>
          <p14:tracePt t="13784" x="6554788" y="4940300"/>
          <p14:tracePt t="13786" x="6548438" y="4940300"/>
          <p14:tracePt t="13786" x="6542088" y="4940300"/>
          <p14:tracePt t="13789" x="6537325" y="4940300"/>
          <p14:tracePt t="13790" x="6537325" y="4946650"/>
          <p14:tracePt t="13791" x="6530975" y="4946650"/>
          <p14:tracePt t="13795" x="6524625" y="4946650"/>
          <p14:tracePt t="13797" x="6518275" y="4946650"/>
          <p14:tracePt t="13803" x="6511925" y="4946650"/>
          <p14:tracePt t="13994" x="6518275" y="4946650"/>
          <p14:tracePt t="14008" x="6524625" y="4946650"/>
          <p14:tracePt t="14026" x="6518275" y="4946650"/>
          <p14:tracePt t="14037" x="6511925" y="4946650"/>
          <p14:tracePt t="14052" x="6470650" y="4946650"/>
          <p14:tracePt t="14065" x="6434138" y="4946650"/>
          <p14:tracePt t="14072" x="6399213" y="4964113"/>
          <p14:tracePt t="14074" x="6386513" y="4964113"/>
          <p14:tracePt t="14076" x="6369050" y="4970463"/>
          <p14:tracePt t="14078" x="6362700" y="4976813"/>
          <p14:tracePt t="14080" x="6345238" y="4981575"/>
          <p14:tracePt t="14082" x="6332538" y="4987925"/>
          <p14:tracePt t="14084" x="6315075" y="4994275"/>
          <p14:tracePt t="14086" x="6303963" y="4994275"/>
          <p14:tracePt t="14088" x="6280150" y="5005388"/>
          <p14:tracePt t="14090" x="6267450" y="5011738"/>
          <p14:tracePt t="14092" x="6243638" y="5018088"/>
          <p14:tracePt t="14094" x="6219825" y="5024438"/>
          <p14:tracePt t="14096" x="6196013" y="5029200"/>
          <p14:tracePt t="14098" x="6172200" y="5041900"/>
          <p14:tracePt t="14100" x="6148388" y="5041900"/>
          <p14:tracePt t="14102" x="6129338" y="5048250"/>
          <p14:tracePt t="14103" x="6094413" y="5053013"/>
          <p14:tracePt t="14104" x="6075363" y="5059363"/>
          <p14:tracePt t="14105" x="6057900" y="5059363"/>
          <p14:tracePt t="14107" x="6003925" y="5059363"/>
          <p14:tracePt t="14108" x="5980113" y="5065713"/>
          <p14:tracePt t="14109" x="5956300" y="5072063"/>
          <p14:tracePt t="14110" x="5932488" y="5072063"/>
          <p14:tracePt t="14111" x="5915025" y="5078413"/>
          <p14:tracePt t="14113" x="5884863" y="5078413"/>
          <p14:tracePt t="14114" x="5861050" y="5083175"/>
          <p14:tracePt t="14116" x="5813425" y="5089525"/>
          <p14:tracePt t="14116" x="5783263" y="5089525"/>
          <p14:tracePt t="14118" x="5753100" y="5089525"/>
          <p14:tracePt t="14119" x="5722938" y="5095875"/>
          <p14:tracePt t="14120" x="5692775" y="5095875"/>
          <p14:tracePt t="14121" x="5668963" y="5102225"/>
          <p14:tracePt t="14122" x="5634038" y="5102225"/>
          <p14:tracePt t="14123" x="5567363" y="5106988"/>
          <p14:tracePt t="14125" x="5543550" y="5113338"/>
          <p14:tracePt t="14126" x="5478463" y="5113338"/>
          <p14:tracePt t="14128" x="5448300" y="5113338"/>
          <p14:tracePt t="14129" x="5411788" y="5119688"/>
          <p14:tracePt t="14130" x="5381625" y="5119688"/>
          <p14:tracePt t="14131" x="5346700" y="5119688"/>
          <p14:tracePt t="14133" x="5280025" y="5126038"/>
          <p14:tracePt t="14134" x="5251450" y="5126038"/>
          <p14:tracePt t="14135" x="5214938" y="5126038"/>
          <p14:tracePt t="14136" x="5173663" y="5130800"/>
          <p14:tracePt t="14136" x="5143500" y="5130800"/>
          <p14:tracePt t="14137" x="5100638" y="5130800"/>
          <p14:tracePt t="14138" x="5072063" y="5137150"/>
          <p14:tracePt t="14139" x="5035550" y="5137150"/>
          <p14:tracePt t="14141" x="5005388" y="5137150"/>
          <p14:tracePt t="14141" x="4964113" y="5137150"/>
          <p14:tracePt t="14142" x="4933950" y="5137150"/>
          <p14:tracePt t="14204" x="3868738" y="5137150"/>
          <p14:tracePt t="14221" x="3868738" y="5130800"/>
          <p14:tracePt t="14224" x="3863975" y="5130800"/>
          <p14:tracePt t="14226" x="3863975" y="5126038"/>
          <p14:tracePt t="14230" x="3863975" y="5119688"/>
          <p14:tracePt t="14231" x="3863975" y="5113338"/>
          <p14:tracePt t="14233" x="3857625" y="5106988"/>
          <p14:tracePt t="14234" x="3851275" y="5102225"/>
          <p14:tracePt t="14237" x="3844925" y="5089525"/>
          <p14:tracePt t="14237" x="3840163" y="5089525"/>
          <p14:tracePt t="14238" x="3833813" y="5078413"/>
          <p14:tracePt t="14239" x="3821113" y="5072063"/>
          <p14:tracePt t="14240" x="3814763" y="5059363"/>
          <p14:tracePt t="14241" x="3810000" y="5053013"/>
          <p14:tracePt t="14242" x="3797300" y="5048250"/>
          <p14:tracePt t="14243" x="3790950" y="5035550"/>
          <p14:tracePt t="14244" x="3773488" y="5029200"/>
          <p14:tracePt t="14245" x="3767138" y="5018088"/>
          <p14:tracePt t="14246" x="3756025" y="5011738"/>
          <p14:tracePt t="14248" x="3743325" y="4994275"/>
          <p14:tracePt t="14250" x="3713163" y="4976813"/>
          <p14:tracePt t="14252" x="3684588" y="4951413"/>
          <p14:tracePt t="14253" x="3678238" y="4946650"/>
          <p14:tracePt t="14255" x="3660775" y="4933950"/>
          <p14:tracePt t="14256" x="3648075" y="4927600"/>
          <p14:tracePt t="14256" x="3630613" y="4910138"/>
          <p14:tracePt t="14257" x="3606800" y="4903788"/>
          <p14:tracePt t="14258" x="3587750" y="4886325"/>
          <p14:tracePt t="14259" x="3570288" y="4868863"/>
          <p14:tracePt t="14260" x="3546475" y="4856163"/>
          <p14:tracePt t="14261" x="3529013" y="4838700"/>
          <p14:tracePt t="14262" x="3505200" y="4821238"/>
          <p14:tracePt t="14263" x="3486150" y="4808538"/>
          <p14:tracePt t="14265" x="3462338" y="4791075"/>
          <p14:tracePt t="14266" x="3444875" y="4778375"/>
          <p14:tracePt t="14267" x="3421063" y="4760913"/>
          <p14:tracePt t="14268" x="3403600" y="4743450"/>
          <p14:tracePt t="14269" x="3360738" y="4713288"/>
          <p14:tracePt t="14270" x="3336925" y="4700588"/>
          <p14:tracePt t="14271" x="3319463" y="4676775"/>
          <p14:tracePt t="14272" x="3295650" y="4659313"/>
          <p14:tracePt t="14273" x="3271838" y="4646613"/>
          <p14:tracePt t="14274" x="3248025" y="4629150"/>
          <p14:tracePt t="14275" x="3217863" y="4605338"/>
          <p14:tracePt t="14276" x="3198813" y="4592638"/>
          <p14:tracePt t="14277" x="3170238" y="4575175"/>
          <p14:tracePt t="14278" x="3151188" y="4551363"/>
          <p14:tracePt t="14279" x="3121025" y="4533900"/>
          <p14:tracePt t="14280" x="3097213" y="4521200"/>
          <p14:tracePt t="14282" x="3055938" y="4491038"/>
          <p14:tracePt t="14283" x="3038475" y="4473575"/>
          <p14:tracePt t="14285" x="3008313" y="4449763"/>
          <p14:tracePt t="14286" x="2978150" y="4432300"/>
          <p14:tracePt t="14287" x="2960688" y="4419600"/>
          <p14:tracePt t="14288" x="2930525" y="4402138"/>
          <p14:tracePt t="14288" x="2913063" y="4384675"/>
          <p14:tracePt t="14289" x="2882900" y="4365625"/>
          <p14:tracePt t="14290" x="2859088" y="4354513"/>
          <p14:tracePt t="14291" x="2828925" y="4335463"/>
          <p14:tracePt t="14292" x="2805113" y="4318000"/>
          <p14:tracePt t="14293" x="2781300" y="4300538"/>
          <p14:tracePt t="14294" x="2751138" y="4287838"/>
          <p14:tracePt t="14295" x="2720975" y="4270375"/>
          <p14:tracePt t="14296" x="2703513" y="4252913"/>
          <p14:tracePt t="14297" x="2673350" y="4240213"/>
          <p14:tracePt t="14299" x="2655888" y="4229100"/>
          <p14:tracePt t="14300" x="2625725" y="4216400"/>
          <p14:tracePt t="14301" x="2606675" y="4198938"/>
          <p14:tracePt t="14302" x="2578100" y="4192588"/>
          <p14:tracePt t="14303" x="2541588" y="4162425"/>
          <p14:tracePt t="14304" x="2517775" y="4156075"/>
          <p14:tracePt t="14305" x="2500313" y="4144963"/>
          <p14:tracePt t="14306" x="2481263" y="4132263"/>
          <p14:tracePt t="14307" x="2463800" y="4127500"/>
          <p14:tracePt t="14308" x="2446338" y="4114800"/>
          <p14:tracePt t="14310" x="2433638" y="4108450"/>
          <p14:tracePt t="14311" x="2416175" y="4097338"/>
          <p14:tracePt t="14312" x="2403475" y="4090988"/>
          <p14:tracePt t="14313" x="2374900" y="4078288"/>
          <p14:tracePt t="14315" x="2362200" y="4078288"/>
          <p14:tracePt t="14317" x="2338388" y="4067175"/>
          <p14:tracePt t="14318" x="2332038" y="4060825"/>
          <p14:tracePt t="14319" x="2325688" y="4060825"/>
          <p14:tracePt t="14320" x="2320925" y="4054475"/>
          <p14:tracePt t="14321" x="2314575" y="4054475"/>
          <p14:tracePt t="14324" x="2314575" y="4049713"/>
          <p14:tracePt t="14341" x="2314575" y="4043363"/>
          <p14:tracePt t="14346" x="2320925" y="4037013"/>
          <p14:tracePt t="14349" x="2325688" y="4037013"/>
          <p14:tracePt t="14350" x="2332038" y="4037013"/>
          <p14:tracePt t="14351" x="2332038" y="4030663"/>
          <p14:tracePt t="14353" x="2338388" y="4030663"/>
          <p14:tracePt t="14354" x="2344738" y="4024313"/>
          <p14:tracePt t="14356" x="2349500" y="4024313"/>
          <p14:tracePt t="14358" x="2349500" y="4019550"/>
          <p14:tracePt t="14358" x="2349500" y="4013200"/>
          <p14:tracePt t="14359" x="2355850" y="4013200"/>
          <p14:tracePt t="14360" x="2362200" y="4006850"/>
          <p14:tracePt t="14362" x="2368550" y="4006850"/>
          <p14:tracePt t="14363" x="2368550" y="4000500"/>
          <p14:tracePt t="14364" x="2368550" y="3995738"/>
          <p14:tracePt t="14366" x="2374900" y="3989388"/>
          <p14:tracePt t="14368" x="2379663" y="3983038"/>
          <p14:tracePt t="14368" x="2386013" y="3976688"/>
          <p14:tracePt t="14369" x="2386013" y="3971925"/>
          <p14:tracePt t="14370" x="2386013" y="3959225"/>
          <p14:tracePt t="14371" x="2392363" y="3952875"/>
          <p14:tracePt t="14373" x="2392363" y="3948113"/>
          <p14:tracePt t="14374" x="2398713" y="3935413"/>
          <p14:tracePt t="14375" x="2398713" y="3917950"/>
          <p14:tracePt t="14376" x="2398713" y="3911600"/>
          <p14:tracePt t="14377" x="2398713" y="3894138"/>
          <p14:tracePt t="14378" x="2403475" y="3887788"/>
          <p14:tracePt t="14379" x="2403475" y="3875088"/>
          <p14:tracePt t="14380" x="2403475" y="3863975"/>
          <p14:tracePt t="14382" x="2409825" y="3851275"/>
          <p14:tracePt t="14383" x="2409825" y="3840163"/>
          <p14:tracePt t="14384" x="2409825" y="3833813"/>
          <p14:tracePt t="14385" x="2409825" y="3821113"/>
          <p14:tracePt t="14386" x="2409825" y="3810000"/>
          <p14:tracePt t="14387" x="2409825" y="3792538"/>
          <p14:tracePt t="14387" x="2409825" y="3779838"/>
          <p14:tracePt t="14388" x="2409825" y="3767138"/>
          <p14:tracePt t="14389" x="2409825" y="3749675"/>
          <p14:tracePt t="14390" x="2409825" y="3732213"/>
          <p14:tracePt t="14391" x="2409825" y="3714750"/>
          <p14:tracePt t="14392" x="2409825" y="3695700"/>
          <p14:tracePt t="14393" x="2409825" y="3684588"/>
          <p14:tracePt t="14394" x="2409825" y="3665538"/>
          <p14:tracePt t="14395" x="2409825" y="3648075"/>
          <p14:tracePt t="14396" x="2409825" y="3630613"/>
          <p14:tracePt t="14397" x="2409825" y="3613150"/>
          <p14:tracePt t="14399" x="2409825" y="3594100"/>
          <p14:tracePt t="14400" x="2409825" y="3582988"/>
          <p14:tracePt t="14401" x="2409825" y="3563938"/>
          <p14:tracePt t="14401" x="2409825" y="3546475"/>
          <p14:tracePt t="14403" x="2409825" y="3529013"/>
          <p14:tracePt t="14403" x="2409825" y="3509963"/>
          <p14:tracePt t="14404" x="2409825" y="3492500"/>
          <p14:tracePt t="14405" x="2409825" y="3475038"/>
          <p14:tracePt t="14406" x="2403475" y="3457575"/>
          <p14:tracePt t="14407" x="2403475" y="3438525"/>
          <p14:tracePt t="14408" x="2403475" y="3421063"/>
          <p14:tracePt t="14409" x="2403475" y="3403600"/>
          <p14:tracePt t="14410" x="2398713" y="3384550"/>
          <p14:tracePt t="14411" x="2392363" y="3367088"/>
          <p14:tracePt t="14412" x="2386013" y="3349625"/>
          <p14:tracePt t="14413" x="2379663" y="3325813"/>
          <p14:tracePt t="14414" x="2379663" y="3306763"/>
          <p14:tracePt t="14416" x="2379663" y="3278188"/>
          <p14:tracePt t="14417" x="2374900" y="3259138"/>
          <p14:tracePt t="14418" x="2368550" y="3241675"/>
          <p14:tracePt t="14418" x="2362200" y="3217863"/>
          <p14:tracePt t="14419" x="2355850" y="3194050"/>
          <p14:tracePt t="14420" x="2355850" y="3170238"/>
          <p14:tracePt t="14421" x="2349500" y="3146425"/>
          <p14:tracePt t="14422" x="2344738" y="3122613"/>
          <p14:tracePt t="14423" x="2332038" y="3092450"/>
          <p14:tracePt t="14424" x="2325688" y="3068638"/>
          <p14:tracePt t="14426" x="2314575" y="3038475"/>
          <p14:tracePt t="14426" x="2301875" y="3014663"/>
          <p14:tracePt t="14427" x="2301875" y="2990850"/>
          <p14:tracePt t="14428" x="2290763" y="2960688"/>
          <p14:tracePt t="14429" x="2278063" y="2930525"/>
          <p14:tracePt t="14430" x="2266950" y="2906713"/>
          <p14:tracePt t="14432" x="2260600" y="2882900"/>
          <p14:tracePt t="14433" x="2254250" y="2852738"/>
          <p14:tracePt t="14434" x="2243138" y="2828925"/>
          <p14:tracePt t="14436" x="2219325" y="2774950"/>
          <p14:tracePt t="14437" x="2195513" y="2714625"/>
          <p14:tracePt t="14439" x="2189163" y="2690813"/>
          <p14:tracePt t="14440" x="2182813" y="2667000"/>
          <p14:tracePt t="14441" x="2159000" y="2613025"/>
          <p14:tracePt t="14442" x="2146300" y="2584450"/>
          <p14:tracePt t="14443" x="2146300" y="2559050"/>
          <p14:tracePt t="14444" x="2135188" y="2535238"/>
          <p14:tracePt t="14445" x="2128838" y="2517775"/>
          <p14:tracePt t="14446" x="2122488" y="2500313"/>
          <p14:tracePt t="14447" x="2117725" y="2481263"/>
          <p14:tracePt t="14449" x="2105025" y="2446338"/>
          <p14:tracePt t="14451" x="2098675" y="2428875"/>
          <p14:tracePt t="14452" x="2098675" y="2409825"/>
          <p14:tracePt t="14453" x="2093913" y="2398713"/>
          <p14:tracePt t="14454" x="2087563" y="2379663"/>
          <p14:tracePt t="14454" x="2081213" y="2368550"/>
          <p14:tracePt t="14455" x="2081213" y="2355850"/>
          <p14:tracePt t="14456" x="2074863" y="2344738"/>
          <p14:tracePt t="14457" x="2068513" y="2332038"/>
          <p14:tracePt t="14458" x="2068513" y="2320925"/>
          <p14:tracePt t="14459" x="2068513" y="2314575"/>
          <p14:tracePt t="14460" x="2068513" y="2301875"/>
          <p14:tracePt t="14461" x="2068513" y="2297113"/>
          <p14:tracePt t="14462" x="2068513" y="2290763"/>
          <p14:tracePt t="14463" x="2063750" y="2284413"/>
          <p14:tracePt t="14464" x="2063750" y="2278063"/>
          <p14:tracePt t="14467" x="2063750" y="2266950"/>
          <p14:tracePt t="14469" x="2063750" y="2260600"/>
          <p14:tracePt t="14470" x="2063750" y="2254250"/>
          <p14:tracePt t="14471" x="2057400" y="2254250"/>
          <p14:tracePt t="14473" x="2057400" y="2249488"/>
          <p14:tracePt t="14473" x="2057400" y="2243138"/>
          <p14:tracePt t="14475" x="2057400" y="2236788"/>
          <p14:tracePt t="14478" x="2057400" y="2230438"/>
          <p14:tracePt t="14481" x="2057400" y="2224088"/>
          <p14:tracePt t="14481" x="2057400" y="2219325"/>
          <p14:tracePt t="14484" x="2057400" y="2212975"/>
          <p14:tracePt t="14486" x="2057400" y="2206625"/>
          <p14:tracePt t="14488" x="2051050" y="2200275"/>
          <p14:tracePt t="14489" x="2051050" y="2195513"/>
          <p14:tracePt t="14492" x="2051050" y="2189163"/>
          <p14:tracePt t="14494" x="2051050" y="2182813"/>
          <p14:tracePt t="14497" x="2044700" y="2176463"/>
          <p14:tracePt t="14498" x="2044700" y="2171700"/>
          <p14:tracePt t="14501" x="2044700" y="2165350"/>
          <p14:tracePt t="14503" x="2044700" y="2159000"/>
          <p14:tracePt t="14505" x="2039938" y="2159000"/>
          <p14:tracePt t="14505" x="2039938" y="2152650"/>
          <p14:tracePt t="14508" x="2039938" y="2147888"/>
          <p14:tracePt t="14510" x="2033588" y="2141538"/>
          <p14:tracePt t="14513" x="2033588" y="2135188"/>
          <p14:tracePt t="14515" x="2033588" y="2128838"/>
          <p14:tracePt t="14517" x="2027238" y="2122488"/>
          <p14:tracePt t="14519" x="2027238" y="2117725"/>
          <p14:tracePt t="14521" x="2020888" y="2111375"/>
          <p14:tracePt t="14523" x="2020888" y="2098675"/>
          <p14:tracePt t="14525" x="2016125" y="2093913"/>
          <p14:tracePt t="14525" x="2016125" y="2087563"/>
          <p14:tracePt t="14527" x="2009775" y="2081213"/>
          <p14:tracePt t="14527" x="2009775" y="2070100"/>
          <p14:tracePt t="14530" x="2009775" y="2063750"/>
          <p14:tracePt t="14530" x="2003425" y="2051050"/>
          <p14:tracePt t="14532" x="2003425" y="2044700"/>
          <p14:tracePt t="14533" x="1997075" y="2033588"/>
          <p14:tracePt t="14534" x="1997075" y="2020888"/>
          <p14:tracePt t="14535" x="1990725" y="2016125"/>
          <p14:tracePt t="14535" x="1985963" y="2003425"/>
          <p14:tracePt t="14536" x="1979613" y="1992313"/>
          <p14:tracePt t="14538" x="1979613" y="1979613"/>
          <p14:tracePt t="14538" x="1979613" y="1966913"/>
          <p14:tracePt t="14539" x="1966913" y="1955800"/>
          <p14:tracePt t="14540" x="1966913" y="1943100"/>
          <p14:tracePt t="14541" x="1962150" y="1931988"/>
          <p14:tracePt t="14542" x="1955800" y="1919288"/>
          <p14:tracePt t="14543" x="1949450" y="1908175"/>
          <p14:tracePt t="14544" x="1943100" y="1895475"/>
          <p14:tracePt t="14545" x="1938338" y="1884363"/>
          <p14:tracePt t="14546" x="1931988" y="1865313"/>
          <p14:tracePt t="14547" x="1925638" y="1860550"/>
          <p14:tracePt t="14549" x="1908175" y="1830388"/>
          <p14:tracePt t="14551" x="1901825" y="1817688"/>
          <p14:tracePt t="14552" x="1895475" y="1806575"/>
          <p14:tracePt t="14553" x="1884363" y="1800225"/>
          <p14:tracePt t="14553" x="1878013" y="1782763"/>
          <p14:tracePt t="14554" x="1865313" y="1770063"/>
          <p14:tracePt t="14555" x="1860550" y="1763713"/>
          <p14:tracePt t="14557" x="1847850" y="1746250"/>
          <p14:tracePt t="14557" x="1847850" y="1739900"/>
          <p14:tracePt t="14558" x="1836738" y="1728788"/>
          <p14:tracePt t="14560" x="1830388" y="1716088"/>
          <p14:tracePt t="14561" x="1817688" y="1704975"/>
          <p14:tracePt t="14562" x="1800225" y="1685925"/>
          <p14:tracePt t="14563" x="1793875" y="1674813"/>
          <p14:tracePt t="14564" x="1787525" y="1662113"/>
          <p14:tracePt t="14565" x="1776413" y="1651000"/>
          <p14:tracePt t="14567" x="1770063" y="1644650"/>
          <p14:tracePt t="14568" x="1758950" y="1638300"/>
          <p14:tracePt t="14569" x="1752600" y="1620838"/>
          <p14:tracePt t="14570" x="1739900" y="1614488"/>
          <p14:tracePt t="14571" x="1733550" y="1603375"/>
          <p14:tracePt t="14571" x="1722438" y="1597025"/>
          <p14:tracePt t="14572" x="1716088" y="1590675"/>
          <p14:tracePt t="14573" x="1709738" y="1579563"/>
          <p14:tracePt t="14574" x="1704975" y="1573213"/>
          <p14:tracePt t="14575" x="1698625" y="1566863"/>
          <p14:tracePt t="14576" x="1692275" y="1560513"/>
          <p14:tracePt t="14577" x="1681163" y="1549400"/>
          <p14:tracePt t="14580" x="1674813" y="1543050"/>
          <p14:tracePt t="14580" x="1674813" y="1536700"/>
          <p14:tracePt t="14581" x="1668463" y="1530350"/>
          <p14:tracePt t="14584" x="1662113" y="1525588"/>
          <p14:tracePt t="14584" x="1657350" y="1525588"/>
          <p14:tracePt t="14587" x="1651000" y="1519238"/>
          <p14:tracePt t="14593" x="1651000" y="1512888"/>
          <p14:tracePt t="14622" x="1651000" y="1519238"/>
          <p14:tracePt t="14627" x="1651000" y="1525588"/>
          <p14:tracePt t="14630" x="1651000" y="1530350"/>
          <p14:tracePt t="14632" x="1651000" y="1536700"/>
          <p14:tracePt t="14637" x="1651000" y="1543050"/>
          <p14:tracePt t="14640" x="1651000" y="1549400"/>
          <p14:tracePt t="14643" x="1651000" y="1560513"/>
          <p14:tracePt t="14644" x="1644650" y="1560513"/>
          <p14:tracePt t="14647" x="1644650" y="1566863"/>
          <p14:tracePt t="14650" x="1638300" y="1573213"/>
          <p14:tracePt t="14651" x="1631950" y="1573213"/>
          <p14:tracePt t="14653" x="1631950" y="1579563"/>
          <p14:tracePt t="14655" x="1631950" y="1584325"/>
          <p14:tracePt t="14656" x="1627188" y="1584325"/>
          <p14:tracePt t="14658" x="1627188" y="1590675"/>
          <p14:tracePt t="14660" x="1620838" y="1590675"/>
          <p14:tracePt t="14661" x="1620838" y="1597025"/>
          <p14:tracePt t="14664" x="1620838" y="1603375"/>
          <p14:tracePt t="14665" x="1614488" y="1603375"/>
          <p14:tracePt t="14666" x="1608138" y="1614488"/>
          <p14:tracePt t="14671" x="1608138" y="1620838"/>
          <p14:tracePt t="14673" x="1608138" y="1627188"/>
          <p14:tracePt t="14674" x="1603375" y="1627188"/>
          <p14:tracePt t="14676" x="1603375" y="1633538"/>
          <p14:tracePt t="14677" x="1603375" y="1638300"/>
          <p14:tracePt t="14679" x="1597025" y="1638300"/>
          <p14:tracePt t="14680" x="1597025" y="1644650"/>
          <p14:tracePt t="14683" x="1597025" y="1651000"/>
          <p14:tracePt t="14685" x="1597025" y="1657350"/>
          <p14:tracePt t="14686" x="1597025" y="1662113"/>
          <p14:tracePt t="14689" x="1597025" y="1668463"/>
          <p14:tracePt t="14691" x="1597025" y="1674813"/>
          <p14:tracePt t="14693" x="1597025" y="1681163"/>
          <p14:tracePt t="14694" x="1597025" y="1685925"/>
          <p14:tracePt t="14696" x="1597025" y="1692275"/>
          <p14:tracePt t="14698" x="1597025" y="1698625"/>
          <p14:tracePt t="14699" x="1597025" y="1704975"/>
          <p14:tracePt t="14701" x="1597025" y="1716088"/>
          <p14:tracePt t="14703" x="1597025" y="1722438"/>
          <p14:tracePt t="14705" x="1597025" y="1728788"/>
          <p14:tracePt t="14707" x="1597025" y="1739900"/>
          <p14:tracePt t="14709" x="1597025" y="1752600"/>
          <p14:tracePt t="14710" x="1597025" y="1758950"/>
          <p14:tracePt t="14711" x="1597025" y="1763713"/>
          <p14:tracePt t="14712" x="1597025" y="1770063"/>
          <p14:tracePt t="14715" x="1597025" y="1776413"/>
          <p14:tracePt t="14717" x="1597025" y="1787525"/>
          <p14:tracePt t="14718" x="1597025" y="1793875"/>
          <p14:tracePt t="14720" x="1597025" y="1806575"/>
          <p14:tracePt t="14722" x="1597025" y="1812925"/>
          <p14:tracePt t="14723" x="1597025" y="1817688"/>
          <p14:tracePt t="14725" x="1597025" y="1824038"/>
          <p14:tracePt t="14726" x="1597025" y="1830388"/>
          <p14:tracePt t="14727" x="1597025" y="1836738"/>
          <p14:tracePt t="14728" x="1597025" y="1841500"/>
          <p14:tracePt t="14729" x="1597025" y="1847850"/>
          <p14:tracePt t="14731" x="1597025" y="1854200"/>
          <p14:tracePt t="14732" x="1597025" y="1860550"/>
          <p14:tracePt t="14734" x="1597025" y="1871663"/>
          <p14:tracePt t="14734" x="1597025" y="1878013"/>
          <p14:tracePt t="14735" x="1597025" y="1884363"/>
          <p14:tracePt t="14736" x="1597025" y="1890713"/>
          <p14:tracePt t="14737" x="1590675" y="1895475"/>
          <p14:tracePt t="14738" x="1590675" y="1901825"/>
          <p14:tracePt t="14739" x="1590675" y="1908175"/>
          <p14:tracePt t="14740" x="1590675" y="1914525"/>
          <p14:tracePt t="14741" x="1584325" y="1925638"/>
          <p14:tracePt t="14742" x="1584325" y="1931988"/>
          <p14:tracePt t="14743" x="1584325" y="1938338"/>
          <p14:tracePt t="14744" x="1584325" y="1943100"/>
          <p14:tracePt t="14745" x="1584325" y="1955800"/>
          <p14:tracePt t="14746" x="1584325" y="1966913"/>
          <p14:tracePt t="14747" x="1584325" y="1973263"/>
          <p14:tracePt t="14749" x="1584325" y="1985963"/>
          <p14:tracePt t="14750" x="1584325" y="1997075"/>
          <p14:tracePt t="14751" x="1584325" y="2009775"/>
          <p14:tracePt t="14752" x="1584325" y="2016125"/>
          <p14:tracePt t="14752" x="1584325" y="2020888"/>
          <p14:tracePt t="14753" x="1584325" y="2033588"/>
          <p14:tracePt t="14754" x="1584325" y="2039938"/>
          <p14:tracePt t="14755" x="1584325" y="2051050"/>
          <p14:tracePt t="14756" x="1584325" y="2063750"/>
          <p14:tracePt t="14757" x="1584325" y="2074863"/>
          <p14:tracePt t="14758" x="1584325" y="2087563"/>
          <p14:tracePt t="14759" x="1584325" y="2105025"/>
          <p14:tracePt t="14760" x="1584325" y="2117725"/>
          <p14:tracePt t="14761" x="1584325" y="2141538"/>
          <p14:tracePt t="14763" x="1584325" y="2159000"/>
          <p14:tracePt t="14764" x="1584325" y="2176463"/>
          <p14:tracePt t="14765" x="1584325" y="2206625"/>
          <p14:tracePt t="14768" x="1590675" y="2243138"/>
          <p14:tracePt t="14769" x="1597025" y="2260600"/>
          <p14:tracePt t="14770" x="1597025" y="2278063"/>
          <p14:tracePt t="14771" x="1597025" y="2290763"/>
          <p14:tracePt t="14772" x="1597025" y="2308225"/>
          <p14:tracePt t="14772" x="1603375" y="2327275"/>
          <p14:tracePt t="14773" x="1603375" y="2344738"/>
          <p14:tracePt t="14774" x="1608138" y="2355850"/>
          <p14:tracePt t="14775" x="1608138" y="2374900"/>
          <p14:tracePt t="14776" x="1614488" y="2392363"/>
          <p14:tracePt t="14777" x="1614488" y="2405063"/>
          <p14:tracePt t="14779" x="1614488" y="2422525"/>
          <p14:tracePt t="14779" x="1620838" y="2439988"/>
          <p14:tracePt t="14780" x="1620838" y="2452688"/>
          <p14:tracePt t="14781" x="1620838" y="2463800"/>
          <p14:tracePt t="14783" x="1620838" y="2476500"/>
          <p14:tracePt t="14784" x="1627188" y="2506663"/>
          <p14:tracePt t="14786" x="1627188" y="2517775"/>
          <p14:tracePt t="14787" x="1631950" y="2535238"/>
          <p14:tracePt t="14787" x="1631950" y="2554288"/>
          <p14:tracePt t="14788" x="1631950" y="2565400"/>
          <p14:tracePt t="14789" x="1631950" y="2578100"/>
          <p14:tracePt t="14790" x="1631950" y="2589213"/>
          <p14:tracePt t="14791" x="1631950" y="2601913"/>
          <p14:tracePt t="14792" x="1631950" y="2619375"/>
          <p14:tracePt t="14793" x="1631950" y="2632075"/>
          <p14:tracePt t="14794" x="1638300" y="2649538"/>
          <p14:tracePt t="14795" x="1638300" y="2662238"/>
          <p14:tracePt t="14796" x="1638300" y="2673350"/>
          <p14:tracePt t="14797" x="1638300" y="2686050"/>
          <p14:tracePt t="14799" x="1638300" y="2697163"/>
          <p14:tracePt t="14800" x="1638300" y="2709863"/>
          <p14:tracePt t="14801" x="1638300" y="2720975"/>
          <p14:tracePt t="14802" x="1638300" y="2738438"/>
          <p14:tracePt t="14802" x="1638300" y="2751138"/>
          <p14:tracePt t="14803" x="1638300" y="2763838"/>
          <p14:tracePt t="14804" x="1638300" y="2768600"/>
          <p14:tracePt t="14805" x="1644650" y="2781300"/>
          <p14:tracePt t="14806" x="1644650" y="2792413"/>
          <p14:tracePt t="14807" x="1644650" y="2811463"/>
          <p14:tracePt t="14809" x="1644650" y="2816225"/>
          <p14:tracePt t="14809" x="1644650" y="2822575"/>
          <p14:tracePt t="14810" x="1644650" y="2835275"/>
          <p14:tracePt t="14811" x="1644650" y="2846388"/>
          <p14:tracePt t="14812" x="1644650" y="2859088"/>
          <p14:tracePt t="14813" x="1644650" y="2865438"/>
          <p14:tracePt t="14814" x="1644650" y="2870200"/>
          <p14:tracePt t="14816" x="1644650" y="2882900"/>
          <p14:tracePt t="14817" x="1644650" y="2894013"/>
          <p14:tracePt t="14818" x="1644650" y="2900363"/>
          <p14:tracePt t="14818" x="1644650" y="2913063"/>
          <p14:tracePt t="14819" x="1644650" y="2919413"/>
          <p14:tracePt t="14820" x="1644650" y="2930525"/>
          <p14:tracePt t="14821" x="1644650" y="2936875"/>
          <p14:tracePt t="14822" x="1644650" y="2943225"/>
          <p14:tracePt t="14824" x="1644650" y="2947988"/>
          <p14:tracePt t="14824" x="1644650" y="2960688"/>
          <p14:tracePt t="14826" x="1644650" y="2967038"/>
          <p14:tracePt t="14827" x="1644650" y="2971800"/>
          <p14:tracePt t="14828" x="1644650" y="2990850"/>
          <p14:tracePt t="14829" x="1644650" y="2995613"/>
          <p14:tracePt t="14830" x="1644650" y="3001963"/>
          <p14:tracePt t="14831" x="1644650" y="3014663"/>
          <p14:tracePt t="14834" x="1644650" y="3021013"/>
          <p14:tracePt t="14834" x="1644650" y="3025775"/>
          <p14:tracePt t="14835" x="1644650" y="3032125"/>
          <p14:tracePt t="14836" x="1644650" y="3044825"/>
          <p14:tracePt t="14837" x="1644650" y="3049588"/>
          <p14:tracePt t="14839" x="1644650" y="3062288"/>
          <p14:tracePt t="14840" x="1644650" y="3068638"/>
          <p14:tracePt t="14842" x="1644650" y="3079750"/>
          <p14:tracePt t="14843" x="1644650" y="3086100"/>
          <p14:tracePt t="14845" x="1644650" y="3098800"/>
          <p14:tracePt t="14846" x="1644650" y="3103563"/>
          <p14:tracePt t="14847" x="1644650" y="3109913"/>
          <p14:tracePt t="14848" x="1644650" y="3116263"/>
          <p14:tracePt t="14850" x="1644650" y="3122613"/>
          <p14:tracePt t="14851" x="1644650" y="3127375"/>
          <p14:tracePt t="14851" x="1644650" y="3133725"/>
          <p14:tracePt t="14852" x="1644650" y="3140075"/>
          <p14:tracePt t="14854" x="1644650" y="3146425"/>
          <p14:tracePt t="14855" x="1644650" y="3157538"/>
          <p14:tracePt t="14855" x="1644650" y="3163888"/>
          <p14:tracePt t="14856" x="1644650" y="3170238"/>
          <p14:tracePt t="14857" x="1644650" y="3176588"/>
          <p14:tracePt t="14858" x="1644650" y="3181350"/>
          <p14:tracePt t="14859" x="1644650" y="3187700"/>
          <p14:tracePt t="14860" x="1644650" y="3200400"/>
          <p14:tracePt t="14861" x="1644650" y="3205163"/>
          <p14:tracePt t="14864" x="1644650" y="3217863"/>
          <p14:tracePt t="14866" x="1644650" y="3224213"/>
          <p14:tracePt t="14867" x="1644650" y="3235325"/>
          <p14:tracePt t="14868" x="1644650" y="3241675"/>
          <p14:tracePt t="14869" x="1644650" y="3248025"/>
          <p14:tracePt t="14869" x="1644650" y="3252788"/>
          <p14:tracePt t="14870" x="1644650" y="3259138"/>
          <p14:tracePt t="14871" x="1644650" y="3265488"/>
          <p14:tracePt t="14872" x="1644650" y="3271838"/>
          <p14:tracePt t="14874" x="1644650" y="3282950"/>
          <p14:tracePt t="14876" x="1644650" y="3289300"/>
          <p14:tracePt t="14877" x="1644650" y="3295650"/>
          <p14:tracePt t="14879" x="1644650" y="3306763"/>
          <p14:tracePt t="14881" x="1644650" y="3313113"/>
          <p14:tracePt t="14883" x="1644650" y="3319463"/>
          <p14:tracePt t="14884" x="1644650" y="3325813"/>
          <p14:tracePt t="14886" x="1644650" y="3330575"/>
          <p14:tracePt t="14888" x="1644650" y="3336925"/>
          <p14:tracePt t="14890" x="1644650" y="3343275"/>
          <p14:tracePt t="14891" x="1644650" y="3349625"/>
          <p14:tracePt t="14893" x="1644650" y="3355975"/>
          <p14:tracePt t="14895" x="1644650" y="3360738"/>
          <p14:tracePt t="14897" x="1644650" y="3367088"/>
          <p14:tracePt t="14899" x="1644650" y="3373438"/>
          <p14:tracePt t="14901" x="1644650" y="3379788"/>
          <p14:tracePt t="14904" x="1644650" y="3384550"/>
          <p14:tracePt t="14907" x="1644650" y="3390900"/>
          <p14:tracePt t="14908" x="1651000" y="3397250"/>
          <p14:tracePt t="14912" x="1657350" y="3397250"/>
          <p14:tracePt t="14912" x="1657350" y="3403600"/>
          <p14:tracePt t="14918" x="1657350" y="3408363"/>
          <p14:tracePt t="14919" x="1662113" y="3408363"/>
          <p14:tracePt t="14923" x="1662113" y="3414713"/>
          <p14:tracePt t="14924" x="1668463" y="3414713"/>
          <p14:tracePt t="14924" x="1668463" y="3421063"/>
          <p14:tracePt t="14930" x="1674813" y="3427413"/>
          <p14:tracePt t="14932" x="1681163" y="3427413"/>
          <p14:tracePt t="14934" x="1681163" y="3433763"/>
          <p14:tracePt t="14936" x="1685925" y="3433763"/>
          <p14:tracePt t="14939" x="1685925" y="3438525"/>
          <p14:tracePt t="14941" x="1692275" y="3444875"/>
          <p14:tracePt t="14944" x="1698625" y="3444875"/>
          <p14:tracePt t="14945" x="1704975" y="3444875"/>
          <p14:tracePt t="14946" x="1704975" y="3451225"/>
          <p14:tracePt t="14947" x="1709738" y="3451225"/>
          <p14:tracePt t="14949" x="1716088" y="3457575"/>
          <p14:tracePt t="14952" x="1728788" y="3462338"/>
          <p14:tracePt t="14955" x="1733550" y="3468688"/>
          <p14:tracePt t="14956" x="1733550" y="3475038"/>
          <p14:tracePt t="14956" x="1739900" y="3475038"/>
          <p14:tracePt t="14957" x="1746250" y="3481388"/>
          <p14:tracePt t="14958" x="1752600" y="3486150"/>
          <p14:tracePt t="14959" x="1758950" y="3492500"/>
          <p14:tracePt t="14960" x="1763713" y="3492500"/>
          <p14:tracePt t="14961" x="1770063" y="3498850"/>
          <p14:tracePt t="14962" x="1776413" y="3505200"/>
          <p14:tracePt t="14963" x="1787525" y="3509963"/>
          <p14:tracePt t="14964" x="1787525" y="3516313"/>
          <p14:tracePt t="14966" x="1806575" y="3529013"/>
          <p14:tracePt t="14968" x="1811338" y="3529013"/>
          <p14:tracePt t="14968" x="1830388" y="3540125"/>
          <p14:tracePt t="14969" x="1836738" y="3546475"/>
          <p14:tracePt t="14970" x="1841500" y="3552825"/>
          <p14:tracePt t="14971" x="1854200" y="3559175"/>
          <p14:tracePt t="14972" x="1860550" y="3563938"/>
          <p14:tracePt t="14974" x="1871663" y="3576638"/>
          <p14:tracePt t="14974" x="1884363" y="3576638"/>
          <p14:tracePt t="14975" x="1889125" y="3587750"/>
          <p14:tracePt t="14977" x="1901825" y="3594100"/>
          <p14:tracePt t="14977" x="1912938" y="3600450"/>
          <p14:tracePt t="14978" x="1925638" y="3606800"/>
          <p14:tracePt t="14979" x="1931988" y="3617913"/>
          <p14:tracePt t="14980" x="1949450" y="3624263"/>
          <p14:tracePt t="14982" x="1962150" y="3636963"/>
          <p14:tracePt t="14983" x="1973263" y="3641725"/>
          <p14:tracePt t="14983" x="1985963" y="3654425"/>
          <p14:tracePt t="14985" x="1997075" y="3660775"/>
          <p14:tracePt t="14986" x="2020888" y="3678238"/>
          <p14:tracePt t="14987" x="2027238" y="3690938"/>
          <p14:tracePt t="14989" x="2039938" y="3695700"/>
          <p14:tracePt t="14990" x="2051050" y="3708400"/>
          <p14:tracePt t="14990" x="2068513" y="3714750"/>
          <p14:tracePt t="14991" x="2087563" y="3732213"/>
          <p14:tracePt t="14992" x="2105025" y="3743325"/>
          <p14:tracePt t="14993" x="2122488" y="3762375"/>
          <p14:tracePt t="14994" x="2141538" y="3773488"/>
          <p14:tracePt t="14995" x="2165350" y="3792538"/>
          <p14:tracePt t="14996" x="2182813" y="3803650"/>
          <p14:tracePt t="14997" x="2206625" y="3821113"/>
          <p14:tracePt t="14998" x="2224088" y="3840163"/>
          <p14:tracePt t="15000" x="2247900" y="3857625"/>
          <p14:tracePt t="15001" x="2266950" y="3875088"/>
          <p14:tracePt t="15002" x="2297113" y="3894138"/>
          <p14:tracePt t="15003" x="2314575" y="3905250"/>
          <p14:tracePt t="15004" x="2368550" y="3948113"/>
          <p14:tracePt t="15005" x="2386013" y="3965575"/>
          <p14:tracePt t="15006" x="2416175" y="3983038"/>
          <p14:tracePt t="15007" x="2446338" y="4006850"/>
          <p14:tracePt t="15008" x="2470150" y="4024313"/>
          <p14:tracePt t="15009" x="2493963" y="4043363"/>
          <p14:tracePt t="15010" x="2524125" y="4060825"/>
          <p14:tracePt t="15011" x="2547938" y="4078288"/>
          <p14:tracePt t="15013" x="2571750" y="4102100"/>
          <p14:tracePt t="15014" x="2601913" y="4114800"/>
          <p14:tracePt t="15015" x="2625725" y="4132263"/>
          <p14:tracePt t="15017" x="2679700" y="4168775"/>
          <p14:tracePt t="15018" x="2727325" y="4205288"/>
          <p14:tracePt t="15020" x="2751138" y="4222750"/>
          <p14:tracePt t="15021" x="2774950" y="4233863"/>
          <p14:tracePt t="15034" x="3055938" y="4402138"/>
          <p14:tracePt t="15037" x="3109913" y="4432300"/>
          <p14:tracePt t="15038" x="3146425" y="4443413"/>
          <p14:tracePt t="15039" x="3157538" y="4449763"/>
          <p14:tracePt t="15040" x="3170238" y="4456113"/>
          <p14:tracePt t="15041" x="3181350" y="4462463"/>
          <p14:tracePt t="15042" x="3198813" y="4467225"/>
          <p14:tracePt t="15043" x="3211513" y="4473575"/>
          <p14:tracePt t="15044" x="3224213" y="4473575"/>
          <p14:tracePt t="15045" x="3235325" y="4479925"/>
          <p14:tracePt t="15046" x="3248025" y="4486275"/>
          <p14:tracePt t="15047" x="3259138" y="4491038"/>
          <p14:tracePt t="15048" x="3265488" y="4491038"/>
          <p14:tracePt t="15050" x="3271838" y="4491038"/>
          <p14:tracePt t="15051" x="3282950" y="4491038"/>
          <p14:tracePt t="15052" x="3289300" y="4491038"/>
          <p14:tracePt t="15052" x="3295650" y="4497388"/>
          <p14:tracePt t="15053" x="3300413" y="4497388"/>
          <p14:tracePt t="15055" x="3313113" y="4497388"/>
          <p14:tracePt t="15057" x="3319463" y="4497388"/>
          <p14:tracePt t="15058" x="3325813" y="4497388"/>
          <p14:tracePt t="15059" x="3330575" y="4497388"/>
          <p14:tracePt t="15063" x="3336925" y="4497388"/>
          <p14:tracePt t="15066" x="3343275" y="4497388"/>
          <p14:tracePt t="15069" x="3349625" y="4497388"/>
          <p14:tracePt t="15071" x="3354388" y="4497388"/>
          <p14:tracePt t="15081" x="3354388" y="4491038"/>
          <p14:tracePt t="15084" x="3360738" y="4486275"/>
          <p14:tracePt t="15087" x="3360738" y="4479925"/>
          <p14:tracePt t="15088" x="3360738" y="4473575"/>
          <p14:tracePt t="15088" x="3367088" y="4473575"/>
          <p14:tracePt t="15089" x="3367088" y="4467225"/>
          <p14:tracePt t="15091" x="3367088" y="4462463"/>
          <p14:tracePt t="15094" x="3367088" y="4456113"/>
          <p14:tracePt t="15095" x="3367088" y="4449763"/>
          <p14:tracePt t="15095" x="3367088" y="4443413"/>
          <p14:tracePt t="15098" x="3367088" y="4432300"/>
          <p14:tracePt t="15098" x="3373438" y="4432300"/>
          <p14:tracePt t="15100" x="3373438" y="4425950"/>
          <p14:tracePt t="15101" x="3378200" y="4413250"/>
          <p14:tracePt t="15101" x="3378200" y="4408488"/>
          <p14:tracePt t="15102" x="3378200" y="4402138"/>
          <p14:tracePt t="15103" x="3378200" y="4389438"/>
          <p14:tracePt t="15104" x="3384550" y="4384675"/>
          <p14:tracePt t="15105" x="3390900" y="4378325"/>
          <p14:tracePt t="15107" x="3390900" y="4365625"/>
          <p14:tracePt t="15107" x="3397250" y="4359275"/>
          <p14:tracePt t="15109" x="3403600" y="4348163"/>
          <p14:tracePt t="15110" x="3403600" y="4335463"/>
          <p14:tracePt t="15110" x="3408363" y="4330700"/>
          <p14:tracePt t="15111" x="3414713" y="4324350"/>
          <p14:tracePt t="15112" x="3421063" y="4306888"/>
          <p14:tracePt t="15113" x="3427413" y="4300538"/>
          <p14:tracePt t="15114" x="3432175" y="4287838"/>
          <p14:tracePt t="15116" x="3438525" y="4276725"/>
          <p14:tracePt t="15117" x="3451225" y="4264025"/>
          <p14:tracePt t="15118" x="3451225" y="4252913"/>
          <p14:tracePt t="15119" x="3462338" y="4240213"/>
          <p14:tracePt t="15120" x="3468688" y="4222750"/>
          <p14:tracePt t="15121" x="3479800" y="4210050"/>
          <p14:tracePt t="15121" x="3486150" y="4198938"/>
          <p14:tracePt t="15122" x="3492500" y="4186238"/>
          <p14:tracePt t="15124" x="3505200" y="4168775"/>
          <p14:tracePt t="15124" x="3509963" y="4156075"/>
          <p14:tracePt t="15125" x="3522663" y="4144963"/>
          <p14:tracePt t="15127" x="3529013" y="4132263"/>
          <p14:tracePt t="15127" x="3540125" y="4121150"/>
          <p14:tracePt t="15128" x="3546475" y="4102100"/>
          <p14:tracePt t="15129" x="3557588" y="4090988"/>
          <p14:tracePt t="15130" x="3563938" y="4078288"/>
          <p14:tracePt t="15131" x="3576638" y="4067175"/>
          <p14:tracePt t="15133" x="3594100" y="4037013"/>
          <p14:tracePt t="15135" x="3600450" y="4024313"/>
          <p14:tracePt t="15136" x="3611563" y="4013200"/>
          <p14:tracePt t="15138" x="3624263" y="3983038"/>
          <p14:tracePt t="15139" x="3624263" y="3976688"/>
          <p14:tracePt t="15141" x="3641725" y="3948113"/>
          <p14:tracePt t="15142" x="3648075" y="3941763"/>
          <p14:tracePt t="15143" x="3660775" y="3929063"/>
          <p14:tracePt t="15144" x="3671888" y="3905250"/>
          <p14:tracePt t="15145" x="3671888" y="3898900"/>
          <p14:tracePt t="15146" x="3678238" y="3887788"/>
          <p14:tracePt t="15147" x="3684588" y="3875088"/>
          <p14:tracePt t="15148" x="3689350" y="3870325"/>
          <p14:tracePt t="15150" x="3695700" y="3857625"/>
          <p14:tracePt t="15151" x="3702050" y="3851275"/>
          <p14:tracePt t="15152" x="3702050" y="3840163"/>
          <p14:tracePt t="15153" x="3713163" y="3821113"/>
          <p14:tracePt t="15154" x="3713163" y="3816350"/>
          <p14:tracePt t="15155" x="3713163" y="3803650"/>
          <p14:tracePt t="15156" x="3719513" y="3797300"/>
          <p14:tracePt t="15157" x="3725863" y="3792538"/>
          <p14:tracePt t="15158" x="3732213" y="3779838"/>
          <p14:tracePt t="15159" x="3732213" y="3767138"/>
          <p14:tracePt t="15160" x="3732213" y="3762375"/>
          <p14:tracePt t="15161" x="3736975" y="3749675"/>
          <p14:tracePt t="15162" x="3736975" y="3743325"/>
          <p14:tracePt t="15163" x="3743325" y="3738563"/>
          <p14:tracePt t="15164" x="3743325" y="3725863"/>
          <p14:tracePt t="15166" x="3743325" y="3714750"/>
          <p14:tracePt t="15168" x="3749675" y="3702050"/>
          <p14:tracePt t="15169" x="3749675" y="3684588"/>
          <p14:tracePt t="15170" x="3749675" y="3671888"/>
          <p14:tracePt t="15171" x="3756025" y="3665538"/>
          <p14:tracePt t="15172" x="3756025" y="3654425"/>
          <p14:tracePt t="15173" x="3756025" y="3641725"/>
          <p14:tracePt t="15174" x="3756025" y="3630613"/>
          <p14:tracePt t="15175" x="3756025" y="3624263"/>
          <p14:tracePt t="15177" x="3756025" y="3613150"/>
          <p14:tracePt t="15177" x="3756025" y="3600450"/>
          <p14:tracePt t="15179" x="3756025" y="3587750"/>
          <p14:tracePt t="15179" x="3756025" y="3576638"/>
          <p14:tracePt t="15180" x="3756025" y="3563938"/>
          <p14:tracePt t="15181" x="3756025" y="3552825"/>
          <p14:tracePt t="15183" x="3756025" y="3540125"/>
          <p14:tracePt t="15184" x="3756025" y="3529013"/>
          <p14:tracePt t="15185" x="3756025" y="3509963"/>
          <p14:tracePt t="15186" x="3756025" y="3498850"/>
          <p14:tracePt t="15187" x="3756025" y="3486150"/>
          <p14:tracePt t="15187" x="3756025" y="3475038"/>
          <p14:tracePt t="15188" x="3756025" y="3468688"/>
          <p14:tracePt t="15189" x="3756025" y="3457575"/>
          <p14:tracePt t="15190" x="3756025" y="3444875"/>
          <p14:tracePt t="15191" x="3756025" y="3433763"/>
          <p14:tracePt t="15192" x="3756025" y="3421063"/>
          <p14:tracePt t="15193" x="3756025" y="3408363"/>
          <p14:tracePt t="15194" x="3756025" y="3397250"/>
          <p14:tracePt t="15195" x="3756025" y="3384550"/>
          <p14:tracePt t="15196" x="3756025" y="3367088"/>
          <p14:tracePt t="15197" x="3749675" y="3355975"/>
          <p14:tracePt t="15198" x="3743325" y="3343275"/>
          <p14:tracePt t="15200" x="3743325" y="3325813"/>
          <p14:tracePt t="15201" x="3743325" y="3313113"/>
          <p14:tracePt t="15202" x="3736975" y="3282950"/>
          <p14:tracePt t="15203" x="3732213" y="3271838"/>
          <p14:tracePt t="15204" x="3725863" y="3259138"/>
          <p14:tracePt t="15205" x="3725863" y="3248025"/>
          <p14:tracePt t="15206" x="3725863" y="3235325"/>
          <p14:tracePt t="15207" x="3719513" y="3224213"/>
          <p14:tracePt t="15208" x="3719513" y="3205163"/>
          <p14:tracePt t="15209" x="3713163" y="3200400"/>
          <p14:tracePt t="15210" x="3713163" y="3194050"/>
          <p14:tracePt t="15211" x="3713163" y="3181350"/>
          <p14:tracePt t="15212" x="3708400" y="3170238"/>
          <p14:tracePt t="15214" x="3708400" y="3163888"/>
          <p14:tracePt t="15214" x="3702050" y="3151188"/>
          <p14:tracePt t="15216" x="3702050" y="3140075"/>
          <p14:tracePt t="15217" x="3702050" y="3133725"/>
          <p14:tracePt t="15218" x="3695700" y="3116263"/>
          <p14:tracePt t="15221" x="3689350" y="3109913"/>
          <p14:tracePt t="15221" x="3689350" y="3098800"/>
          <p14:tracePt t="15222" x="3689350" y="3092450"/>
          <p14:tracePt t="15223" x="3689350" y="3086100"/>
          <p14:tracePt t="15225" x="3684588" y="3079750"/>
          <p14:tracePt t="15226" x="3684588" y="3073400"/>
          <p14:tracePt t="15227" x="3684588" y="3068638"/>
          <p14:tracePt t="15229" x="3684588" y="3062288"/>
          <p14:tracePt t="15229" x="3684588" y="3055938"/>
          <p14:tracePt t="15230" x="3678238" y="3049588"/>
          <p14:tracePt t="15233" x="3678238" y="3044825"/>
          <p14:tracePt t="15235" x="3678238" y="3038475"/>
          <p14:tracePt t="15237" x="3678238" y="3032125"/>
          <p14:tracePt t="15237" x="3678238" y="3025775"/>
          <p14:tracePt t="15238" x="3671888" y="3025775"/>
          <p14:tracePt t="15242" x="3671888" y="3021013"/>
          <p14:tracePt t="15249" x="3671888" y="3014663"/>
          <p14:tracePt t="15256" x="3678238" y="3008313"/>
          <p14:tracePt t="15258" x="3684588" y="3001963"/>
          <p14:tracePt t="15261" x="3689350" y="2995613"/>
          <p14:tracePt t="15264" x="3695700" y="2990850"/>
          <p14:tracePt t="15266" x="3702050" y="2978150"/>
          <p14:tracePt t="15267" x="3713163" y="2971800"/>
          <p14:tracePt t="15269" x="3719513" y="2967038"/>
          <p14:tracePt t="15270" x="3732213" y="2960688"/>
          <p14:tracePt t="15270" x="3743325" y="2954338"/>
          <p14:tracePt t="15271" x="3749675" y="2943225"/>
          <p14:tracePt t="15272" x="3762375" y="2936875"/>
          <p14:tracePt t="15273" x="3779838" y="2919413"/>
          <p14:tracePt t="15274" x="3790950" y="2906713"/>
          <p14:tracePt t="15275" x="3803650" y="2894013"/>
          <p14:tracePt t="15276" x="3821113" y="2882900"/>
          <p14:tracePt t="15277" x="3827463" y="2876550"/>
          <p14:tracePt t="15278" x="3840163" y="2865438"/>
          <p14:tracePt t="15279" x="3851275" y="2852738"/>
          <p14:tracePt t="15280" x="3863975" y="2841625"/>
          <p14:tracePt t="15281" x="3887788" y="2816225"/>
          <p14:tracePt t="15283" x="3922713" y="2781300"/>
          <p14:tracePt t="15285" x="3941763" y="2763838"/>
          <p14:tracePt t="15286" x="3965575" y="2738438"/>
          <p14:tracePt t="15287" x="3983038" y="2720975"/>
          <p14:tracePt t="15287" x="4000500" y="2697163"/>
          <p14:tracePt t="15288" x="4019550" y="2679700"/>
          <p14:tracePt t="15289" x="4037013" y="2655888"/>
          <p14:tracePt t="15290" x="4054475" y="2632075"/>
          <p14:tracePt t="15291" x="4071938" y="2613025"/>
          <p14:tracePt t="15292" x="4084638" y="2589213"/>
          <p14:tracePt t="15293" x="4102100" y="2571750"/>
          <p14:tracePt t="15294" x="4114800" y="2554288"/>
          <p14:tracePt t="15295" x="4132263" y="2530475"/>
          <p14:tracePt t="15296" x="4149725" y="2511425"/>
          <p14:tracePt t="15297" x="4162425" y="2487613"/>
          <p14:tracePt t="15298" x="4173538" y="2476500"/>
          <p14:tracePt t="15300" x="4186238" y="2457450"/>
          <p14:tracePt t="15301" x="4198938" y="2439988"/>
          <p14:tracePt t="15302" x="4210050" y="2422525"/>
          <p14:tracePt t="15303" x="4222750" y="2409825"/>
          <p14:tracePt t="15304" x="4233863" y="2386013"/>
          <p14:tracePt t="15305" x="4246563" y="2374900"/>
          <p14:tracePt t="15306" x="4251325" y="2362200"/>
          <p14:tracePt t="15306" x="4264025" y="2344738"/>
          <p14:tracePt t="15307" x="4270375" y="2327275"/>
          <p14:tracePt t="15308" x="4281488" y="2308225"/>
          <p14:tracePt t="15309" x="4287838" y="2297113"/>
          <p14:tracePt t="15310" x="4300538" y="2278063"/>
          <p14:tracePt t="15311" x="4305300" y="2266950"/>
          <p14:tracePt t="15312" x="4318000" y="2243138"/>
          <p14:tracePt t="15313" x="4324350" y="2230438"/>
          <p14:tracePt t="15314" x="4335463" y="2212975"/>
          <p14:tracePt t="15315" x="4348163" y="2200275"/>
          <p14:tracePt t="15317" x="4352925" y="2182813"/>
          <p14:tracePt t="15318" x="4365625" y="2159000"/>
          <p14:tracePt t="15319" x="4365625" y="2147888"/>
          <p14:tracePt t="15320" x="4378325" y="2128838"/>
          <p14:tracePt t="15321" x="4389438" y="2117725"/>
          <p14:tracePt t="15322" x="4389438" y="2098675"/>
          <p14:tracePt t="15323" x="4402138" y="2081213"/>
          <p14:tracePt t="15323" x="4406900" y="2063750"/>
          <p14:tracePt t="15324" x="4413250" y="2044700"/>
          <p14:tracePt t="15326" x="4419600" y="2027238"/>
          <p14:tracePt t="15327" x="4425950" y="2009775"/>
          <p14:tracePt t="15328" x="4437063" y="1973263"/>
          <p14:tracePt t="15329" x="4443413" y="1955800"/>
          <p14:tracePt t="15330" x="4449763" y="1938338"/>
          <p14:tracePt t="15332" x="4456113" y="1919288"/>
          <p14:tracePt t="15332" x="4456113" y="1901825"/>
          <p14:tracePt t="15334" x="4460875" y="1890713"/>
          <p14:tracePt t="15335" x="4467225" y="1871663"/>
          <p14:tracePt t="15336" x="4473575" y="1854200"/>
          <p14:tracePt t="15337" x="4473575" y="1836738"/>
          <p14:tracePt t="15338" x="4479925" y="1817688"/>
          <p14:tracePt t="15339" x="4479925" y="1800225"/>
          <p14:tracePt t="15340" x="4484688" y="1782763"/>
          <p14:tracePt t="15340" x="4484688" y="1770063"/>
          <p14:tracePt t="15341" x="4484688" y="1752600"/>
          <p14:tracePt t="15342" x="4491038" y="1735138"/>
          <p14:tracePt t="15343" x="4491038" y="1722438"/>
          <p14:tracePt t="15344" x="4491038" y="1704975"/>
          <p14:tracePt t="15345" x="4491038" y="1685925"/>
          <p14:tracePt t="15346" x="4491038" y="1674813"/>
          <p14:tracePt t="15347" x="4491038" y="1662113"/>
          <p14:tracePt t="15348" x="4491038" y="1644650"/>
          <p14:tracePt t="15350" x="4491038" y="1627188"/>
          <p14:tracePt t="15350" x="4491038" y="1614488"/>
          <p14:tracePt t="15352" x="4491038" y="1603375"/>
          <p14:tracePt t="15353" x="4491038" y="1579563"/>
          <p14:tracePt t="15354" x="4491038" y="1566863"/>
          <p14:tracePt t="15355" x="4491038" y="1555750"/>
          <p14:tracePt t="15356" x="4491038" y="1543050"/>
          <p14:tracePt t="15357" x="4491038" y="1530350"/>
          <p14:tracePt t="15358" x="4491038" y="1525588"/>
          <p14:tracePt t="15359" x="4491038" y="1512888"/>
          <p14:tracePt t="15360" x="4491038" y="1501775"/>
          <p14:tracePt t="15363" x="4484688" y="1489075"/>
          <p14:tracePt t="15363" x="4484688" y="1482725"/>
          <p14:tracePt t="15364" x="4484688" y="1477963"/>
          <p14:tracePt t="15365" x="4479925" y="1471613"/>
          <p14:tracePt t="15367" x="4473575" y="1458913"/>
          <p14:tracePt t="15369" x="4473575" y="1452563"/>
          <p14:tracePt t="15369" x="4467225" y="1447800"/>
          <p14:tracePt t="15370" x="4467225" y="1441450"/>
          <p14:tracePt t="15371" x="4460875" y="1435100"/>
          <p14:tracePt t="15374" x="4456113" y="1428750"/>
          <p14:tracePt t="15374" x="4456113" y="1423988"/>
          <p14:tracePt t="15376" x="4449763" y="1417638"/>
          <p14:tracePt t="15379" x="4443413" y="1417638"/>
          <p14:tracePt t="15379" x="4443413" y="1411288"/>
          <p14:tracePt t="15382" x="4437063" y="1411288"/>
          <p14:tracePt t="15383" x="4430713" y="1404938"/>
          <p14:tracePt t="15384" x="4430713" y="1400175"/>
          <p14:tracePt t="15386" x="4425950" y="1400175"/>
          <p14:tracePt t="15386" x="4425950" y="1393825"/>
          <p14:tracePt t="15389" x="4419600" y="1393825"/>
          <p14:tracePt t="15391" x="4413250" y="1393825"/>
          <p14:tracePt t="15392" x="4406900" y="1393825"/>
          <p14:tracePt t="15393" x="4406900" y="1387475"/>
          <p14:tracePt t="15395" x="4402138" y="1387475"/>
          <p14:tracePt t="15397" x="4395788" y="1387475"/>
          <p14:tracePt t="15397" x="4395788" y="1381125"/>
          <p14:tracePt t="15400" x="4383088" y="1376363"/>
          <p14:tracePt t="15403" x="4378325" y="1376363"/>
          <p14:tracePt t="15406" x="4371975" y="1370013"/>
          <p14:tracePt t="15409" x="4365625" y="1370013"/>
          <p14:tracePt t="15411" x="4359275" y="1363663"/>
          <p14:tracePt t="15413" x="4352925" y="1363663"/>
          <p14:tracePt t="15414" x="4352925" y="1357313"/>
          <p14:tracePt t="15416" x="4348163" y="1350963"/>
          <p14:tracePt t="15419" x="4341813" y="1346200"/>
          <p14:tracePt t="15422" x="4335463" y="1346200"/>
          <p14:tracePt t="15423" x="4329113" y="1339850"/>
          <p14:tracePt t="15426" x="4324350" y="1333500"/>
          <p14:tracePt t="15428" x="4318000" y="1327150"/>
          <p14:tracePt t="15430" x="4311650" y="1327150"/>
          <p14:tracePt t="15430" x="4305300" y="1322388"/>
          <p14:tracePt t="15433" x="4300538" y="1322388"/>
          <p14:tracePt t="15434" x="4300538" y="1316038"/>
          <p14:tracePt t="15435" x="4294188" y="1316038"/>
          <p14:tracePt t="15436" x="4294188" y="1309688"/>
          <p14:tracePt t="15436" x="4287838" y="1309688"/>
          <p14:tracePt t="15437" x="4281488" y="1303338"/>
          <p14:tracePt t="15438" x="4276725" y="1298575"/>
          <p14:tracePt t="15440" x="4264025" y="1292225"/>
          <p14:tracePt t="15442" x="4257675" y="1285875"/>
          <p14:tracePt t="15443" x="4251325" y="1279525"/>
          <p14:tracePt t="15444" x="4246563" y="1279525"/>
          <p14:tracePt t="15445" x="4240213" y="1273175"/>
          <p14:tracePt t="15446" x="4233863" y="1268413"/>
          <p14:tracePt t="15447" x="4222750" y="1268413"/>
          <p14:tracePt t="15448" x="4222750" y="1262063"/>
          <p14:tracePt t="15450" x="4203700" y="1249363"/>
          <p14:tracePt t="15452" x="4198938" y="1249363"/>
          <p14:tracePt t="15454" x="4179888" y="1238250"/>
          <p14:tracePt t="15455" x="4173538" y="1238250"/>
          <p14:tracePt t="15456" x="4162425" y="1231900"/>
          <p14:tracePt t="15457" x="4149725" y="1220788"/>
          <p14:tracePt t="15458" x="4138613" y="1220788"/>
          <p14:tracePt t="15459" x="4132263" y="1208088"/>
          <p14:tracePt t="15460" x="4121150" y="1208088"/>
          <p14:tracePt t="15461" x="4114800" y="1201738"/>
          <p14:tracePt t="15462" x="4102100" y="1195388"/>
          <p14:tracePt t="15463" x="4097338" y="1195388"/>
          <p14:tracePt t="15464" x="4084638" y="1190625"/>
          <p14:tracePt t="15466" x="4078288" y="1184275"/>
          <p14:tracePt t="15467" x="4067175" y="1184275"/>
          <p14:tracePt t="15468" x="4060825" y="1177925"/>
          <p14:tracePt t="15469" x="4054475" y="1171575"/>
          <p14:tracePt t="15470" x="4043363" y="1166813"/>
          <p14:tracePt t="15471" x="4030663" y="1166813"/>
          <p14:tracePt t="15473" x="4019550" y="1160463"/>
          <p14:tracePt t="15473" x="4013200" y="1160463"/>
          <p14:tracePt t="15474" x="4006850" y="1154113"/>
          <p14:tracePt t="15475" x="3994150" y="1154113"/>
          <p14:tracePt t="15477" x="3989388" y="1154113"/>
          <p14:tracePt t="15477" x="3983038" y="1154113"/>
          <p14:tracePt t="15478" x="3970338" y="1154113"/>
          <p14:tracePt t="15481" x="3965575" y="1154113"/>
          <p14:tracePt t="15481" x="3952875" y="1147763"/>
          <p14:tracePt t="15482" x="3946525" y="1147763"/>
          <p14:tracePt t="15484" x="3941763" y="1147763"/>
          <p14:tracePt t="15485" x="3929063" y="1147763"/>
          <p14:tracePt t="15486" x="3916363" y="1147763"/>
          <p14:tracePt t="15488" x="3911600" y="1147763"/>
          <p14:tracePt t="15488" x="3905250" y="1147763"/>
          <p14:tracePt t="15489" x="3898900" y="1147763"/>
          <p14:tracePt t="15490" x="3892550" y="1147763"/>
          <p14:tracePt t="15491" x="3887788" y="1147763"/>
          <p14:tracePt t="15493" x="3875088" y="1147763"/>
          <p14:tracePt t="15495" x="3868738" y="1147763"/>
          <p14:tracePt t="15496" x="3863975" y="1147763"/>
          <p14:tracePt t="15497" x="3857625" y="1147763"/>
          <p14:tracePt t="15498" x="3851275" y="1147763"/>
          <p14:tracePt t="15501" x="3844925" y="1147763"/>
          <p14:tracePt t="15502" x="3840163" y="1147763"/>
          <p14:tracePt t="15502" x="3833813" y="1147763"/>
          <p14:tracePt t="15505" x="3827463" y="1147763"/>
          <p14:tracePt t="15505" x="3821113" y="1147763"/>
          <p14:tracePt t="15507" x="3814763" y="1147763"/>
          <p14:tracePt t="15509" x="3810000" y="1147763"/>
          <p14:tracePt t="15509" x="3803650" y="1147763"/>
          <p14:tracePt t="15510" x="3797300" y="1154113"/>
          <p14:tracePt t="15512" x="3790950" y="1154113"/>
          <p14:tracePt t="15514" x="3786188" y="1154113"/>
          <p14:tracePt t="15515" x="3779838" y="1154113"/>
          <p14:tracePt t="15516" x="3773488" y="1160463"/>
          <p14:tracePt t="15517" x="3767138" y="1160463"/>
          <p14:tracePt t="15519" x="3762375" y="1166813"/>
          <p14:tracePt t="15520" x="3756025" y="1166813"/>
          <p14:tracePt t="15521" x="3749675" y="1166813"/>
          <p14:tracePt t="15522" x="3743325" y="1166813"/>
          <p14:tracePt t="15522" x="3736975" y="1171575"/>
          <p14:tracePt t="15525" x="3725863" y="1177925"/>
          <p14:tracePt t="15527" x="3719513" y="1177925"/>
          <p14:tracePt t="15527" x="3713163" y="1184275"/>
          <p14:tracePt t="15528" x="3708400" y="1184275"/>
          <p14:tracePt t="15530" x="3695700" y="1184275"/>
          <p14:tracePt t="15530" x="3695700" y="1190625"/>
          <p14:tracePt t="15531" x="3689350" y="1190625"/>
          <p14:tracePt t="15533" x="3678238" y="1195388"/>
          <p14:tracePt t="15534" x="3665538" y="1195388"/>
          <p14:tracePt t="15535" x="3648075" y="1208088"/>
          <p14:tracePt t="15536" x="3641725" y="1208088"/>
          <p14:tracePt t="15537" x="3630613" y="1214438"/>
          <p14:tracePt t="15538" x="3617913" y="1214438"/>
          <p14:tracePt t="15539" x="3606800" y="1220788"/>
          <p14:tracePt t="15540" x="3600450" y="1225550"/>
          <p14:tracePt t="15541" x="3587750" y="1225550"/>
          <p14:tracePt t="15542" x="3570288" y="1231900"/>
          <p14:tracePt t="15544" x="3563938" y="1238250"/>
          <p14:tracePt t="15544" x="3552825" y="1244600"/>
          <p14:tracePt t="15545" x="3540125" y="1244600"/>
          <p14:tracePt t="15546" x="3529013" y="1249363"/>
          <p14:tracePt t="15547" x="3516313" y="1255713"/>
          <p14:tracePt t="15548" x="3505200" y="1255713"/>
          <p14:tracePt t="15550" x="3479800" y="1268413"/>
          <p14:tracePt t="15552" x="3468688" y="1273175"/>
          <p14:tracePt t="15553" x="3455988" y="1273175"/>
          <p14:tracePt t="15553" x="3444875" y="1279525"/>
          <p14:tracePt t="15554" x="3432175" y="1285875"/>
          <p14:tracePt t="15555" x="3421063" y="1285875"/>
          <p14:tracePt t="15556" x="3408363" y="1292225"/>
          <p14:tracePt t="15557" x="3397250" y="1298575"/>
          <p14:tracePt t="15558" x="3384550" y="1303338"/>
          <p14:tracePt t="15559" x="3367088" y="1303338"/>
          <p14:tracePt t="15560" x="3354388" y="1309688"/>
          <p14:tracePt t="15561" x="3343275" y="1316038"/>
          <p14:tracePt t="15562" x="3336925" y="1322388"/>
          <p14:tracePt t="15563" x="3325813" y="1322388"/>
          <p14:tracePt t="15564" x="3313113" y="1327150"/>
          <p14:tracePt t="15565" x="3300413" y="1333500"/>
          <p14:tracePt t="15567" x="3289300" y="1333500"/>
          <p14:tracePt t="15568" x="3271838" y="1339850"/>
          <p14:tracePt t="15569" x="3252788" y="1346200"/>
          <p14:tracePt t="15570" x="3217863" y="1357313"/>
          <p14:tracePt t="15571" x="3198813" y="1363663"/>
          <p14:tracePt t="15572" x="3181350" y="1370013"/>
          <p14:tracePt t="15573" x="3163888" y="1376363"/>
          <p14:tracePt t="15575" x="3146425" y="1381125"/>
          <p14:tracePt t="15576" x="3127375" y="1387475"/>
          <p14:tracePt t="15577" x="3109913" y="1393825"/>
          <p14:tracePt t="15578" x="3055938" y="1400175"/>
          <p14:tracePt t="15579" x="3038475" y="1404938"/>
          <p14:tracePt t="15580" x="3008313" y="1411288"/>
          <p14:tracePt t="15581" x="2984500" y="1417638"/>
          <p14:tracePt t="15582" x="2967038" y="1423988"/>
          <p14:tracePt t="15583" x="2941638" y="1428750"/>
          <p14:tracePt t="15585" x="2924175" y="1428750"/>
          <p14:tracePt t="15586" x="2894013" y="1435100"/>
          <p14:tracePt t="15587" x="2870200" y="1441450"/>
          <p14:tracePt t="15588" x="2846388" y="1441450"/>
          <p14:tracePt t="15589" x="2816225" y="1447800"/>
          <p14:tracePt t="15590" x="2792413" y="1447800"/>
          <p14:tracePt t="15590" x="2768600" y="1452563"/>
          <p14:tracePt t="15591" x="2744788" y="1452563"/>
          <p14:tracePt t="15592" x="2714625" y="1458913"/>
          <p14:tracePt t="15593" x="2690813" y="1458913"/>
          <p14:tracePt t="15594" x="2667000" y="1458913"/>
          <p14:tracePt t="15595" x="2643188" y="1458913"/>
          <p14:tracePt t="15596" x="2619375" y="1465263"/>
          <p14:tracePt t="15597" x="2595563" y="1465263"/>
          <p14:tracePt t="15598" x="2571750" y="1465263"/>
          <p14:tracePt t="15600" x="2517775" y="1465263"/>
          <p14:tracePt t="15602" x="2500313" y="1465263"/>
          <p14:tracePt t="15603" x="2481263" y="1465263"/>
          <p14:tracePt t="15604" x="2463800" y="1465263"/>
          <p14:tracePt t="15605" x="2446338" y="1465263"/>
          <p14:tracePt t="15605" x="2427288" y="1465263"/>
          <p14:tracePt t="15607" x="2409825" y="1465263"/>
          <p14:tracePt t="15607" x="2392363" y="1465263"/>
          <p14:tracePt t="15608" x="2374900" y="1465263"/>
          <p14:tracePt t="15609" x="2362200" y="1465263"/>
          <p14:tracePt t="15610" x="2349500" y="1465263"/>
          <p14:tracePt t="15611" x="2338388" y="1465263"/>
          <p14:tracePt t="15612" x="2325688" y="1465263"/>
          <p14:tracePt t="15613" x="2314575" y="1465263"/>
          <p14:tracePt t="15614" x="2301875" y="1465263"/>
          <p14:tracePt t="15615" x="2290763" y="1465263"/>
          <p14:tracePt t="15617" x="2278063" y="1465263"/>
          <p14:tracePt t="15618" x="2273300" y="1465263"/>
          <p14:tracePt t="15619" x="2266950" y="1465263"/>
          <p14:tracePt t="15620" x="2254250" y="1465263"/>
          <p14:tracePt t="15621" x="2247900" y="1465263"/>
          <p14:tracePt t="15621" x="2243138" y="1465263"/>
          <p14:tracePt t="15622" x="2236788" y="1465263"/>
          <p14:tracePt t="15623" x="2230438" y="1465263"/>
          <p14:tracePt t="15624" x="2224088" y="1465263"/>
          <p14:tracePt t="15625" x="2219325" y="1465263"/>
          <p14:tracePt t="15627" x="2212975" y="1465263"/>
          <p14:tracePt t="15628" x="2206625" y="1465263"/>
          <p14:tracePt t="15630" x="2200275" y="1465263"/>
          <p14:tracePt t="15633" x="2195513" y="1465263"/>
          <p14:tracePt t="15636" x="2189163" y="1465263"/>
          <p14:tracePt t="15638" x="2182813" y="1465263"/>
          <p14:tracePt t="15642" x="2176463" y="1465263"/>
          <p14:tracePt t="15648" x="2170113" y="1465263"/>
          <p14:tracePt t="15651" x="2170113" y="1471613"/>
          <p14:tracePt t="15654" x="2165350" y="1471613"/>
          <p14:tracePt t="15658" x="2159000" y="1471613"/>
          <p14:tracePt t="15666" x="2152650" y="1471613"/>
          <p14:tracePt t="15670" x="2146300" y="1477963"/>
          <p14:tracePt t="15673" x="2141538" y="1477963"/>
          <p14:tracePt t="15675" x="2135188" y="1477963"/>
          <p14:tracePt t="15675" x="2128838" y="1477963"/>
          <p14:tracePt t="15677" x="2122488" y="1477963"/>
          <p14:tracePt t="15680" x="2111375" y="1477963"/>
          <p14:tracePt t="15682" x="2105025" y="1477963"/>
          <p14:tracePt t="15682" x="2093913" y="1477963"/>
          <p14:tracePt t="15684" x="2087563" y="1482725"/>
          <p14:tracePt t="15685" x="2081213" y="1482725"/>
          <p14:tracePt t="15686" x="2068513" y="1482725"/>
          <p14:tracePt t="15687" x="2063750" y="1482725"/>
          <p14:tracePt t="15687" x="2051050" y="1482725"/>
          <p14:tracePt t="15688" x="2044700" y="1489075"/>
          <p14:tracePt t="15689" x="2033588" y="1489075"/>
          <p14:tracePt t="15690" x="2016125" y="1489075"/>
          <p14:tracePt t="15691" x="2003425" y="1489075"/>
          <p14:tracePt t="15692" x="1990725" y="1489075"/>
          <p14:tracePt t="15693" x="1985963" y="1489075"/>
          <p14:tracePt t="15694" x="1979613" y="1489075"/>
          <p14:tracePt t="15695" x="1962150" y="1489075"/>
          <p14:tracePt t="15696" x="1949450" y="1489075"/>
          <p14:tracePt t="15697" x="1931988" y="1489075"/>
          <p14:tracePt t="15698" x="1912938" y="1489075"/>
          <p14:tracePt t="15699" x="1895475" y="1489075"/>
          <p14:tracePt t="15702" x="1860550" y="1489075"/>
          <p14:tracePt t="15703" x="1841500" y="1489075"/>
          <p14:tracePt t="15704" x="1817688" y="1489075"/>
          <p14:tracePt t="15705" x="1776413" y="1489075"/>
          <p14:tracePt t="15707" x="1752600" y="1489075"/>
          <p14:tracePt t="15708" x="1728788" y="1489075"/>
          <p14:tracePt t="15709" x="1704975" y="1489075"/>
          <p14:tracePt t="15710" x="1681163" y="1489075"/>
          <p14:tracePt t="15710" x="1657350" y="1489075"/>
          <p14:tracePt t="15711" x="1627188" y="1489075"/>
          <p14:tracePt t="15712" x="1603375" y="1489075"/>
          <p14:tracePt t="15713" x="1579563" y="1489075"/>
          <p14:tracePt t="15714" x="1554163" y="1489075"/>
          <p14:tracePt t="15715" x="1530350" y="1482725"/>
          <p14:tracePt t="15717" x="1506538" y="1482725"/>
          <p14:tracePt t="15718" x="1476375" y="1482725"/>
          <p14:tracePt t="15719" x="1452563" y="1482725"/>
          <p14:tracePt t="15720" x="1428750" y="1477963"/>
          <p14:tracePt t="15720" x="1404938" y="1477963"/>
          <p14:tracePt t="15721" x="1381125" y="1477963"/>
          <p14:tracePt t="15722" x="1363663" y="1471613"/>
          <p14:tracePt t="15723" x="1346200" y="1471613"/>
          <p14:tracePt t="15724" x="1327150" y="1471613"/>
          <p14:tracePt t="15725" x="1309688" y="1471613"/>
          <p14:tracePt t="15726" x="1292225" y="1471613"/>
          <p14:tracePt t="15727" x="1262063" y="1471613"/>
          <p14:tracePt t="15729" x="1244600" y="1471613"/>
          <p14:tracePt t="15729" x="1225550" y="1465263"/>
          <p14:tracePt t="15730" x="1208088" y="1465263"/>
          <p14:tracePt t="15731" x="1195388" y="1458913"/>
          <p14:tracePt t="15732" x="1184275" y="1458913"/>
          <p14:tracePt t="15734" x="1171575" y="1452563"/>
          <p14:tracePt t="15735" x="1160463" y="1452563"/>
          <p14:tracePt t="15736" x="1147763" y="1452563"/>
          <p14:tracePt t="15737" x="1130300" y="1447800"/>
          <p14:tracePt t="15737" x="1117600" y="1447800"/>
          <p14:tracePt t="15738" x="1112838" y="1441450"/>
          <p14:tracePt t="15739" x="1106488" y="1441450"/>
          <p14:tracePt t="15740" x="1093788" y="1441450"/>
          <p14:tracePt t="15742" x="1089025" y="1441450"/>
          <p14:tracePt t="15742" x="1082675" y="1435100"/>
          <p14:tracePt t="15743" x="1076325" y="1428750"/>
          <p14:tracePt t="15744" x="1069975" y="1428750"/>
          <p14:tracePt t="15745" x="1065213" y="1428750"/>
          <p14:tracePt t="15747" x="1058863" y="1423988"/>
          <p14:tracePt t="15750" x="1052513" y="1423988"/>
          <p14:tracePt t="15751" x="1046163" y="1417638"/>
          <p14:tracePt t="15753" x="1039813" y="1417638"/>
          <p14:tracePt t="15755" x="1035050" y="1417638"/>
          <p14:tracePt t="15755" x="1035050" y="1411288"/>
          <p14:tracePt t="15757" x="1028700" y="1404938"/>
          <p14:tracePt t="15759" x="1022350" y="1404938"/>
          <p14:tracePt t="15764" x="1016000" y="1400175"/>
          <p14:tracePt t="15775" x="1011238" y="1400175"/>
          <p14:tracePt t="15847" x="1011238" y="1428750"/>
          <p14:tracePt t="15860" x="1011238" y="1465263"/>
          <p14:tracePt t="15866" x="1011238" y="1489075"/>
          <p14:tracePt t="15870" x="1011238" y="1512888"/>
          <p14:tracePt t="15874" x="1011238" y="1530350"/>
          <p14:tracePt t="15876" x="1011238" y="1536700"/>
          <p14:tracePt t="15878" x="1011238" y="1549400"/>
          <p14:tracePt t="15880" x="1011238" y="1555750"/>
          <p14:tracePt t="15883" x="1011238" y="1573213"/>
          <p14:tracePt t="15885" x="1011238" y="1584325"/>
          <p14:tracePt t="15886" x="1011238" y="1590675"/>
          <p14:tracePt t="15889" x="1011238" y="1608138"/>
          <p14:tracePt t="15891" x="1016000" y="1620838"/>
          <p14:tracePt t="15893" x="1016000" y="1633538"/>
          <p14:tracePt t="15895" x="1016000" y="1651000"/>
          <p14:tracePt t="15897" x="1022350" y="1662113"/>
          <p14:tracePt t="15899" x="1022350" y="1681163"/>
          <p14:tracePt t="15901" x="1022350" y="1698625"/>
          <p14:tracePt t="15903" x="1022350" y="1716088"/>
          <p14:tracePt t="15904" x="1028700" y="1722438"/>
          <p14:tracePt t="15905" x="1028700" y="1746250"/>
          <p14:tracePt t="15906" x="1035050" y="1758950"/>
          <p14:tracePt t="15907" x="1035050" y="1763713"/>
          <p14:tracePt t="15908" x="1035050" y="1776413"/>
          <p14:tracePt t="15910" x="1035050" y="1787525"/>
          <p14:tracePt t="15911" x="1035050" y="1800225"/>
          <p14:tracePt t="15912" x="1039813" y="1812925"/>
          <p14:tracePt t="15913" x="1046163" y="1824038"/>
          <p14:tracePt t="15914" x="1046163" y="1836738"/>
          <p14:tracePt t="15915" x="1046163" y="1847850"/>
          <p14:tracePt t="15916" x="1052513" y="1860550"/>
          <p14:tracePt t="15918" x="1052513" y="1884363"/>
          <p14:tracePt t="15918" x="1052513" y="1890713"/>
          <p14:tracePt t="15920" x="1052513" y="1901825"/>
          <p14:tracePt t="15921" x="1052513" y="1914525"/>
          <p14:tracePt t="15923" x="1052513" y="1943100"/>
          <p14:tracePt t="15924" x="1058863" y="1955800"/>
          <p14:tracePt t="15925" x="1058863" y="1992313"/>
          <p14:tracePt t="15927" x="1058863" y="2009775"/>
          <p14:tracePt t="15927" x="1058863" y="2027238"/>
          <p14:tracePt t="15928" x="1058863" y="2044700"/>
          <p14:tracePt t="15930" x="1065213" y="2063750"/>
          <p14:tracePt t="15930" x="1065213" y="2081213"/>
          <p14:tracePt t="15931" x="1065213" y="2105025"/>
          <p14:tracePt t="15933" x="1065213" y="2122488"/>
          <p14:tracePt t="15934" x="1065213" y="2147888"/>
          <p14:tracePt t="15935" x="1069975" y="2200275"/>
          <p14:tracePt t="15937" x="1069975" y="2219325"/>
          <p14:tracePt t="15937" x="1069975" y="2243138"/>
          <p14:tracePt t="15938" x="1069975" y="2266950"/>
          <p14:tracePt t="15939" x="1069975" y="2290763"/>
          <p14:tracePt t="15940" x="1069975" y="2314575"/>
          <p14:tracePt t="15941" x="1069975" y="2338388"/>
          <p14:tracePt t="15942" x="1069975" y="2362200"/>
          <p14:tracePt t="15943" x="1076325" y="2392363"/>
          <p14:tracePt t="15944" x="1076325" y="2416175"/>
          <p14:tracePt t="15945" x="1076325" y="2439988"/>
          <p14:tracePt t="15946" x="1076325" y="2463800"/>
          <p14:tracePt t="15947" x="1076325" y="2487613"/>
          <p14:tracePt t="15948" x="1076325" y="2511425"/>
          <p14:tracePt t="15950" x="1076325" y="2541588"/>
          <p14:tracePt t="15951" x="1082675" y="2571750"/>
          <p14:tracePt t="15952" x="1082675" y="2595563"/>
          <p14:tracePt t="15953" x="1082675" y="2632075"/>
          <p14:tracePt t="15953" x="1089025" y="2655888"/>
          <p14:tracePt t="15954" x="1089025" y="2686050"/>
          <p14:tracePt t="15955" x="1089025" y="2714625"/>
          <p14:tracePt t="15957" x="1093788" y="2744788"/>
          <p14:tracePt t="15957" x="1093788" y="2781300"/>
          <p14:tracePt t="15958" x="1093788" y="2805113"/>
          <p14:tracePt t="15959" x="1093788" y="2828925"/>
          <p14:tracePt t="15960" x="1100138" y="2859088"/>
          <p14:tracePt t="15961" x="1100138" y="2889250"/>
          <p14:tracePt t="15962" x="1100138" y="2913063"/>
          <p14:tracePt t="15963" x="1100138" y="2936875"/>
          <p14:tracePt t="15964" x="1106488" y="2967038"/>
          <p14:tracePt t="15966" x="1106488" y="2995613"/>
          <p14:tracePt t="15967" x="1112838" y="3021013"/>
          <p14:tracePt t="15968" x="1112838" y="3044825"/>
          <p14:tracePt t="15969" x="1117600" y="3098800"/>
          <p14:tracePt t="15970" x="1117600" y="3109913"/>
          <p14:tracePt t="15971" x="1123950" y="3133725"/>
          <p14:tracePt t="15972" x="1123950" y="3157538"/>
          <p14:tracePt t="15974" x="1130300" y="3176588"/>
          <p14:tracePt t="15974" x="1136650" y="3194050"/>
          <p14:tracePt t="15975" x="1136650" y="3211513"/>
          <p14:tracePt t="15977" x="1143000" y="3228975"/>
          <p14:tracePt t="15977" x="1147763" y="3248025"/>
          <p14:tracePt t="15978" x="1147763" y="3265488"/>
          <p14:tracePt t="15979" x="1154113" y="3282950"/>
          <p14:tracePt t="15981" x="1160463" y="3302000"/>
          <p14:tracePt t="15982" x="1166813" y="3325813"/>
          <p14:tracePt t="15983" x="1166813" y="3343275"/>
          <p14:tracePt t="15985" x="1184275" y="3379788"/>
          <p14:tracePt t="15987" x="1190625" y="3408363"/>
          <p14:tracePt t="15989" x="1195388" y="3421063"/>
          <p14:tracePt t="15990" x="1195388" y="3433763"/>
          <p14:tracePt t="15991" x="1201738" y="3444875"/>
          <p14:tracePt t="15991" x="1201738" y="3457575"/>
          <p14:tracePt t="15992" x="1208088" y="3468688"/>
          <p14:tracePt t="15993" x="1214438" y="3475038"/>
          <p14:tracePt t="15994" x="1214438" y="3486150"/>
          <p14:tracePt t="15995" x="1220788" y="3498850"/>
          <p14:tracePt t="15996" x="1225550" y="3505200"/>
          <p14:tracePt t="15997" x="1225550" y="3509963"/>
          <p14:tracePt t="15998" x="1231900" y="3516313"/>
          <p14:tracePt t="15999" x="1238250" y="3522663"/>
          <p14:tracePt t="16001" x="1238250" y="3529013"/>
          <p14:tracePt t="16002" x="1238250" y="3535363"/>
          <p14:tracePt t="16003" x="1244600" y="3540125"/>
          <p14:tracePt t="16004" x="1244600" y="3546475"/>
          <p14:tracePt t="16005" x="1249363" y="3552825"/>
          <p14:tracePt t="16006" x="1255713" y="3559175"/>
          <p14:tracePt t="16007" x="1255713" y="3570288"/>
          <p14:tracePt t="16008" x="1262063" y="3570288"/>
          <p14:tracePt t="16009" x="1262063" y="3576638"/>
          <p14:tracePt t="16018" x="1273175" y="3600450"/>
          <p14:tracePt t="16020" x="1279525" y="3606800"/>
          <p14:tracePt t="16027" x="1279525" y="3613150"/>
          <p14:tracePt t="16048" x="1273175" y="3613150"/>
          <p14:tracePt t="16054" x="1268413" y="3613150"/>
          <p14:tracePt t="16078" x="1262063" y="3613150"/>
          <p14:tracePt t="16095" x="1262063" y="3617913"/>
          <p14:tracePt t="16103" x="1262063" y="3624263"/>
          <p14:tracePt t="16109" x="1268413" y="3648075"/>
          <p14:tracePt t="16115" x="1285875" y="3671888"/>
          <p14:tracePt t="16118" x="1296988" y="3690938"/>
          <p14:tracePt t="16130" x="1363663" y="3786188"/>
          <p14:tracePt t="16134" x="1387475" y="3803650"/>
          <p14:tracePt t="16138" x="1411288" y="3833813"/>
          <p14:tracePt t="16140" x="1428750" y="3844925"/>
          <p14:tracePt t="16143" x="1447800" y="3870325"/>
          <p14:tracePt t="16144" x="1452563" y="3875088"/>
          <p14:tracePt t="16146" x="1458913" y="3887788"/>
          <p14:tracePt t="16147" x="1471613" y="3898900"/>
          <p14:tracePt t="16150" x="1476375" y="3905250"/>
          <p14:tracePt t="16152" x="1482725" y="3917950"/>
          <p14:tracePt t="16153" x="1489075" y="3922713"/>
          <p14:tracePt t="16155" x="1495425" y="3922713"/>
          <p14:tracePt t="16156" x="1495425" y="3929063"/>
          <p14:tracePt t="16157" x="1501775" y="3935413"/>
          <p14:tracePt t="16159" x="1506538" y="3941763"/>
          <p14:tracePt t="16162" x="1512888" y="3948113"/>
          <p14:tracePt t="16164" x="1519238" y="3948113"/>
          <p14:tracePt t="16167" x="1525588" y="3952875"/>
          <p14:tracePt t="16196" x="1530350" y="3959225"/>
          <p14:tracePt t="16202" x="1536700" y="3959225"/>
          <p14:tracePt t="16203" x="1543050" y="3965575"/>
          <p14:tracePt t="16206" x="1549400" y="3965575"/>
          <p14:tracePt t="16209" x="1554163" y="3965575"/>
          <p14:tracePt t="16211" x="1554163" y="3971925"/>
          <p14:tracePt t="16212" x="1560513" y="3971925"/>
          <p14:tracePt t="16213" x="1573213" y="3971925"/>
          <p14:tracePt t="16214" x="1573213" y="3976688"/>
          <p14:tracePt t="16215" x="1579563" y="3983038"/>
          <p14:tracePt t="16218" x="1590675" y="3989388"/>
          <p14:tracePt t="16219" x="1603375" y="3995738"/>
          <p14:tracePt t="16221" x="1614488" y="4000500"/>
          <p14:tracePt t="16222" x="1620838" y="4006850"/>
          <p14:tracePt t="16223" x="1631950" y="4013200"/>
          <p14:tracePt t="16224" x="1638300" y="4019550"/>
          <p14:tracePt t="16224" x="1644650" y="4024313"/>
          <p14:tracePt t="16225" x="1662113" y="4037013"/>
          <p14:tracePt t="16227" x="1668463" y="4043363"/>
          <p14:tracePt t="16227" x="1681163" y="4049713"/>
          <p14:tracePt t="16228" x="1692275" y="4054475"/>
          <p14:tracePt t="16229" x="1704975" y="4067175"/>
          <p14:tracePt t="16230" x="1709738" y="4073525"/>
          <p14:tracePt t="16231" x="1728788" y="4078288"/>
          <p14:tracePt t="16232" x="1739900" y="4084638"/>
          <p14:tracePt t="16234" x="1763713" y="4102100"/>
          <p14:tracePt t="16236" x="1782763" y="4114800"/>
          <p14:tracePt t="16237" x="1793875" y="4121150"/>
          <p14:tracePt t="16238" x="1811338" y="4132263"/>
          <p14:tracePt t="16239" x="1824038" y="4138613"/>
          <p14:tracePt t="16240" x="1841500" y="4151313"/>
          <p14:tracePt t="16241" x="1854200" y="4156075"/>
          <p14:tracePt t="16242" x="1871663" y="4168775"/>
          <p14:tracePt t="16243" x="1895475" y="4175125"/>
          <p14:tracePt t="16245" x="1912938" y="4186238"/>
          <p14:tracePt t="16245" x="1931988" y="4198938"/>
          <p14:tracePt t="16246" x="1949450" y="4205288"/>
          <p14:tracePt t="16248" x="1966913" y="4216400"/>
          <p14:tracePt t="16249" x="1985963" y="4222750"/>
          <p14:tracePt t="16250" x="1997075" y="4240213"/>
          <p14:tracePt t="16251" x="2039938" y="4264025"/>
          <p14:tracePt t="16252" x="2057400" y="4276725"/>
          <p14:tracePt t="16253" x="2081213" y="4281488"/>
          <p14:tracePt t="16255" x="2122488" y="4318000"/>
          <p14:tracePt t="16257" x="2141538" y="4324350"/>
          <p14:tracePt t="16258" x="2159000" y="4341813"/>
          <p14:tracePt t="16259" x="2182813" y="4348163"/>
          <p14:tracePt t="16259" x="2206625" y="4365625"/>
          <p14:tracePt t="16260" x="2230438" y="4384675"/>
          <p14:tracePt t="16261" x="2247900" y="4395788"/>
          <p14:tracePt t="16262" x="2273300" y="4408488"/>
          <p14:tracePt t="16263" x="2290763" y="4425950"/>
          <p14:tracePt t="16264" x="2314575" y="4437063"/>
          <p14:tracePt t="16265" x="2332038" y="4456113"/>
          <p14:tracePt t="16267" x="2362200" y="4467225"/>
          <p14:tracePt t="16268" x="2379663" y="4479925"/>
          <p14:tracePt t="16269" x="2398713" y="4491038"/>
          <p14:tracePt t="16270" x="2422525" y="4510088"/>
          <p14:tracePt t="16271" x="2439988" y="4521200"/>
          <p14:tracePt t="16272" x="2457450" y="4533900"/>
          <p14:tracePt t="16273" x="2476500" y="4545013"/>
          <p14:tracePt t="16273" x="2493963" y="4557713"/>
          <p14:tracePt t="16274" x="2505075" y="4564063"/>
          <p14:tracePt t="16275" x="2530475" y="4581525"/>
          <p14:tracePt t="16276" x="2541588" y="4587875"/>
          <p14:tracePt t="16277" x="2559050" y="4605338"/>
          <p14:tracePt t="16278" x="2571750" y="4611688"/>
          <p14:tracePt t="16279" x="2589213" y="4622800"/>
          <p14:tracePt t="16280" x="2606675" y="4629150"/>
          <p14:tracePt t="16281" x="2619375" y="4641850"/>
          <p14:tracePt t="16283" x="2632075" y="4646613"/>
          <p14:tracePt t="16284" x="2649538" y="4659313"/>
          <p14:tracePt t="16285" x="2660650" y="4665663"/>
          <p14:tracePt t="16286" x="2673350" y="4676775"/>
          <p14:tracePt t="16287" x="2684463" y="4683125"/>
          <p14:tracePt t="16288" x="2703513" y="4694238"/>
          <p14:tracePt t="16289" x="2709863" y="4694238"/>
          <p14:tracePt t="16290" x="2720975" y="4706938"/>
          <p14:tracePt t="16291" x="2733675" y="4713288"/>
          <p14:tracePt t="16291" x="2744788" y="4713288"/>
          <p14:tracePt t="16292" x="2751138" y="4719638"/>
          <p14:tracePt t="16293" x="2762250" y="4730750"/>
          <p14:tracePt t="16294" x="2768600" y="4730750"/>
          <p14:tracePt t="16295" x="2774950" y="4737100"/>
          <p14:tracePt t="16296" x="2787650" y="4743450"/>
          <p14:tracePt t="16297" x="2792413" y="4743450"/>
          <p14:tracePt t="16298" x="2798763" y="4748213"/>
          <p14:tracePt t="16299" x="2811463" y="4748213"/>
          <p14:tracePt t="16301" x="2816225" y="4754563"/>
          <p14:tracePt t="16302" x="2822575" y="4754563"/>
          <p14:tracePt t="16304" x="2828925" y="4754563"/>
          <p14:tracePt t="16305" x="2835275" y="4754563"/>
          <p14:tracePt t="16306" x="2840038" y="4754563"/>
          <p14:tracePt t="16307" x="2846388" y="4760913"/>
          <p14:tracePt t="16309" x="2859088" y="4760913"/>
          <p14:tracePt t="16311" x="2863850" y="4760913"/>
          <p14:tracePt t="16313" x="2870200" y="4760913"/>
          <p14:tracePt t="16314" x="2876550" y="4760913"/>
          <p14:tracePt t="16317" x="2882900" y="4760913"/>
          <p14:tracePt t="16318" x="2889250" y="4760913"/>
          <p14:tracePt t="16320" x="2894013" y="4760913"/>
          <p14:tracePt t="16322" x="2900363" y="4760913"/>
          <p14:tracePt t="16323" x="2906713" y="4754563"/>
          <p14:tracePt t="16324" x="2913063" y="4754563"/>
          <p14:tracePt t="16325" x="2913063" y="4748213"/>
          <p14:tracePt t="16326" x="2917825" y="4748213"/>
          <p14:tracePt t="16327" x="2924175" y="4748213"/>
          <p14:tracePt t="16328" x="2930525" y="4748213"/>
          <p14:tracePt t="16329" x="2930525" y="4743450"/>
          <p14:tracePt t="16330" x="2936875" y="4743450"/>
          <p14:tracePt t="16333" x="2941638" y="4737100"/>
          <p14:tracePt t="16335" x="2947988" y="4737100"/>
          <p14:tracePt t="16336" x="2954338" y="4730750"/>
          <p14:tracePt t="16337" x="2954338" y="4724400"/>
          <p14:tracePt t="16337" x="2960688" y="4724400"/>
          <p14:tracePt t="16338" x="2967038" y="4724400"/>
          <p14:tracePt t="16339" x="2967038" y="4719638"/>
          <p14:tracePt t="16340" x="2971800" y="4719638"/>
          <p14:tracePt t="16342" x="2978150" y="4713288"/>
          <p14:tracePt t="16342" x="2984500" y="4713288"/>
          <p14:tracePt t="16343" x="2990850" y="4706938"/>
          <p14:tracePt t="16344" x="2995613" y="4706938"/>
          <p14:tracePt t="16345" x="3001963" y="4700588"/>
          <p14:tracePt t="16348" x="3008313" y="4694238"/>
          <p14:tracePt t="16348" x="3014663" y="4694238"/>
          <p14:tracePt t="16349" x="3019425" y="4689475"/>
          <p14:tracePt t="16351" x="3025775" y="4676775"/>
          <p14:tracePt t="16352" x="3032125" y="4670425"/>
          <p14:tracePt t="16355" x="3043238" y="4665663"/>
          <p14:tracePt t="16357" x="3049588" y="4659313"/>
          <p14:tracePt t="16359" x="3062288" y="4646613"/>
          <p14:tracePt t="16361" x="3068638" y="4641850"/>
          <p14:tracePt t="16361" x="3068638" y="4635500"/>
          <p14:tracePt t="16362" x="3079750" y="4629150"/>
          <p14:tracePt t="16364" x="3086100" y="4616450"/>
          <p14:tracePt t="16365" x="3092450" y="4616450"/>
          <p14:tracePt t="16367" x="3097213" y="4611688"/>
          <p14:tracePt t="16368" x="3097213" y="4605338"/>
          <p14:tracePt t="16369" x="3103563" y="4598988"/>
          <p14:tracePt t="16370" x="3109913" y="4592638"/>
          <p14:tracePt t="16371" x="3116263" y="4587875"/>
          <p14:tracePt t="16372" x="3116263" y="4581525"/>
          <p14:tracePt t="16373" x="3127375" y="4568825"/>
          <p14:tracePt t="16376" x="3133725" y="4564063"/>
          <p14:tracePt t="16377" x="3133725" y="4557713"/>
          <p14:tracePt t="16378" x="3146425" y="4551363"/>
          <p14:tracePt t="16379" x="3146425" y="4545013"/>
          <p14:tracePt t="16379" x="3151188" y="4538663"/>
          <p14:tracePt t="16380" x="3151188" y="4533900"/>
          <p14:tracePt t="16381" x="3157538" y="4527550"/>
          <p14:tracePt t="16383" x="3163888" y="4521200"/>
          <p14:tracePt t="16384" x="3163888" y="4514850"/>
          <p14:tracePt t="16385" x="3170238" y="4514850"/>
          <p14:tracePt t="16386" x="3170238" y="4503738"/>
          <p14:tracePt t="16387" x="3175000" y="4503738"/>
          <p14:tracePt t="16388" x="3181350" y="4497388"/>
          <p14:tracePt t="16389" x="3181350" y="4491038"/>
          <p14:tracePt t="16389" x="3187700" y="4486275"/>
          <p14:tracePt t="16390" x="3187700" y="4479925"/>
          <p14:tracePt t="16391" x="3187700" y="4473575"/>
          <p14:tracePt t="16392" x="3194050" y="4467225"/>
          <p14:tracePt t="16393" x="3198813" y="4462463"/>
          <p14:tracePt t="16396" x="3198813" y="4456113"/>
          <p14:tracePt t="16396" x="3205163" y="4449763"/>
          <p14:tracePt t="16397" x="3205163" y="4443413"/>
          <p14:tracePt t="16400" x="3205163" y="4437063"/>
          <p14:tracePt t="16401" x="3211513" y="4432300"/>
          <p14:tracePt t="16403" x="3217863" y="4425950"/>
          <p14:tracePt t="16406" x="3217863" y="4419600"/>
          <p14:tracePt t="16410" x="3217863" y="4413250"/>
          <p14:tracePt t="16413" x="3217863" y="4408488"/>
          <p14:tracePt t="16440" x="3224213" y="4408488"/>
          <p14:tracePt t="16455" x="3228975" y="4402138"/>
          <p14:tracePt t="16486" x="3228975" y="4395788"/>
          <p14:tracePt t="16503" x="3224213" y="4395788"/>
          <p14:tracePt t="16510" x="3205163" y="4384675"/>
          <p14:tracePt t="16515" x="3194050" y="4378325"/>
          <p14:tracePt t="16519" x="3181350" y="4371975"/>
          <p14:tracePt t="16524" x="3163888" y="4371975"/>
          <p14:tracePt t="16527" x="3157538" y="4371975"/>
          <p14:tracePt t="16532" x="3151188" y="4371975"/>
          <p14:tracePt t="16534" x="3146425" y="4371975"/>
          <p14:tracePt t="16536" x="3140075" y="4371975"/>
          <p14:tracePt t="16542" x="3133725" y="4371975"/>
          <p14:tracePt t="23896" x="3127375" y="4371975"/>
          <p14:tracePt t="24092" x="3163888" y="4384675"/>
          <p14:tracePt t="24107" x="3265488" y="4413250"/>
          <p14:tracePt t="24118" x="3373438" y="4437063"/>
          <p14:tracePt t="24124" x="3451225" y="4449763"/>
          <p14:tracePt t="24127" x="3479800" y="4456113"/>
          <p14:tracePt t="24130" x="3509963" y="4456113"/>
          <p14:tracePt t="24132" x="3529013" y="4456113"/>
          <p14:tracePt t="24134" x="3552825" y="4456113"/>
          <p14:tracePt t="24136" x="3582988" y="4456113"/>
          <p14:tracePt t="24139" x="3611563" y="4456113"/>
          <p14:tracePt t="24141" x="3630613" y="4456113"/>
          <p14:tracePt t="24143" x="3654425" y="4456113"/>
          <p14:tracePt t="24146" x="3695700" y="4449763"/>
          <p14:tracePt t="24148" x="3719513" y="4437063"/>
          <p14:tracePt t="24150" x="3743325" y="4432300"/>
          <p14:tracePt t="24152" x="3767138" y="4419600"/>
          <p14:tracePt t="24153" x="3790950" y="4413250"/>
          <p14:tracePt t="24154" x="3803650" y="4408488"/>
          <p14:tracePt t="24155" x="3814763" y="4402138"/>
          <p14:tracePt t="24156" x="3827463" y="4402138"/>
          <p14:tracePt t="24157" x="3840163" y="4395788"/>
          <p14:tracePt t="24160" x="3857625" y="4389438"/>
          <p14:tracePt t="24161" x="3868738" y="4384675"/>
          <p14:tracePt t="24162" x="3881438" y="4384675"/>
          <p14:tracePt t="24163" x="3898900" y="4371975"/>
          <p14:tracePt t="24165" x="3911600" y="4365625"/>
          <p14:tracePt t="24166" x="3916363" y="4359275"/>
          <p14:tracePt t="24168" x="3935413" y="4354513"/>
          <p14:tracePt t="24169" x="3941763" y="4348163"/>
          <p14:tracePt t="24169" x="3952875" y="4348163"/>
          <p14:tracePt t="24170" x="3959225" y="4341813"/>
          <p14:tracePt t="24171" x="3965575" y="4335463"/>
          <p14:tracePt t="24172" x="3970338" y="4335463"/>
          <p14:tracePt t="24173" x="3976688" y="4330700"/>
          <p14:tracePt t="24175" x="3983038" y="4324350"/>
          <p14:tracePt t="24177" x="3994150" y="4318000"/>
          <p14:tracePt t="24178" x="4000500" y="4318000"/>
          <p14:tracePt t="24181" x="4013200" y="4306888"/>
          <p14:tracePt t="24182" x="4019550" y="4300538"/>
          <p14:tracePt t="24184" x="4030663" y="4294188"/>
          <p14:tracePt t="24185" x="4030663" y="4287838"/>
          <p14:tracePt t="24186" x="4037013" y="4287838"/>
          <p14:tracePt t="24187" x="4043363" y="4281488"/>
          <p14:tracePt t="24188" x="4048125" y="4276725"/>
          <p14:tracePt t="24189" x="4054475" y="4270375"/>
          <p14:tracePt t="24190" x="4054475" y="4264025"/>
          <p14:tracePt t="24191" x="4060825" y="4257675"/>
          <p14:tracePt t="24193" x="4067175" y="4252913"/>
          <p14:tracePt t="24194" x="4071938" y="4252913"/>
          <p14:tracePt t="24195" x="4078288" y="4240213"/>
          <p14:tracePt t="24196" x="4084638" y="4233863"/>
          <p14:tracePt t="24197" x="4090988" y="4229100"/>
          <p14:tracePt t="24198" x="4097338" y="4222750"/>
          <p14:tracePt t="24199" x="4102100" y="4216400"/>
          <p14:tracePt t="24201" x="4114800" y="4205288"/>
          <p14:tracePt t="24202" x="4121150" y="4205288"/>
          <p14:tracePt t="24203" x="4132263" y="4192588"/>
          <p14:tracePt t="24204" x="4138613" y="4186238"/>
          <p14:tracePt t="24205" x="4144963" y="4179888"/>
          <p14:tracePt t="24206" x="4156075" y="4175125"/>
          <p14:tracePt t="24207" x="4162425" y="4162425"/>
          <p14:tracePt t="24209" x="4173538" y="4156075"/>
          <p14:tracePt t="24210" x="4179888" y="4151313"/>
          <p14:tracePt t="24211" x="4192588" y="4144963"/>
          <p14:tracePt t="24212" x="4203700" y="4132263"/>
          <p14:tracePt t="24213" x="4210050" y="4127500"/>
          <p14:tracePt t="24214" x="4222750" y="4114800"/>
          <p14:tracePt t="24214" x="4233863" y="4114800"/>
          <p14:tracePt t="24216" x="4246563" y="4102100"/>
          <p14:tracePt t="24216" x="4251325" y="4097338"/>
          <p14:tracePt t="24217" x="4264025" y="4090988"/>
          <p14:tracePt t="24218" x="4276725" y="4084638"/>
          <p14:tracePt t="24219" x="4287838" y="4078288"/>
          <p14:tracePt t="24220" x="4300538" y="4073525"/>
          <p14:tracePt t="24221" x="4318000" y="4067175"/>
          <p14:tracePt t="24222" x="4329113" y="4054475"/>
          <p14:tracePt t="24223" x="4335463" y="4049713"/>
          <p14:tracePt t="24224" x="4348163" y="4049713"/>
          <p14:tracePt t="24226" x="4365625" y="4037013"/>
          <p14:tracePt t="24227" x="4378325" y="4030663"/>
          <p14:tracePt t="24228" x="4389438" y="4024313"/>
          <p14:tracePt t="24229" x="4402138" y="4019550"/>
          <p14:tracePt t="24230" x="4430713" y="4013200"/>
          <p14:tracePt t="24231" x="4443413" y="4000500"/>
          <p14:tracePt t="24232" x="4456113" y="4000500"/>
          <p14:tracePt t="24233" x="4467225" y="3995738"/>
          <p14:tracePt t="24234" x="4479925" y="3989388"/>
          <p14:tracePt t="24235" x="4497388" y="3983038"/>
          <p14:tracePt t="24236" x="4503738" y="3983038"/>
          <p14:tracePt t="24237" x="4514850" y="3976688"/>
          <p14:tracePt t="24238" x="4527550" y="3971925"/>
          <p14:tracePt t="24239" x="4545013" y="3965575"/>
          <p14:tracePt t="24240" x="4551363" y="3965575"/>
          <p14:tracePt t="24242" x="4562475" y="3965575"/>
          <p14:tracePt t="24243" x="4568825" y="3959225"/>
          <p14:tracePt t="24244" x="4586288" y="3959225"/>
          <p14:tracePt t="24245" x="4592638" y="3952875"/>
          <p14:tracePt t="24246" x="4598988" y="3952875"/>
          <p14:tracePt t="24247" x="4622800" y="3952875"/>
          <p14:tracePt t="24248" x="4635500" y="3948113"/>
          <p14:tracePt t="24249" x="4640263" y="3948113"/>
          <p14:tracePt t="24251" x="4646613" y="3948113"/>
          <p14:tracePt t="24252" x="4664075" y="3941763"/>
          <p14:tracePt t="24253" x="4676775" y="3941763"/>
          <p14:tracePt t="24254" x="4687888" y="3941763"/>
          <p14:tracePt t="24255" x="4700588" y="3941763"/>
          <p14:tracePt t="24256" x="4706938" y="3935413"/>
          <p14:tracePt t="24257" x="4718050" y="3935413"/>
          <p14:tracePt t="24258" x="4724400" y="3935413"/>
          <p14:tracePt t="24260" x="4737100" y="3935413"/>
          <p14:tracePt t="24261" x="4748213" y="3935413"/>
          <p14:tracePt t="24263" x="4760913" y="3935413"/>
          <p14:tracePt t="24263" x="4772025" y="3935413"/>
          <p14:tracePt t="24264" x="4778375" y="3935413"/>
          <p14:tracePt t="24266" x="4791075" y="3935413"/>
          <p14:tracePt t="24266" x="4795838" y="3935413"/>
          <p14:tracePt t="24267" x="4808538" y="3935413"/>
          <p14:tracePt t="24268" x="4814888" y="3935413"/>
          <p14:tracePt t="24269" x="4819650" y="3935413"/>
          <p14:tracePt t="24270" x="4832350" y="3935413"/>
          <p14:tracePt t="24271" x="4838700" y="3935413"/>
          <p14:tracePt t="24272" x="4843463" y="3935413"/>
          <p14:tracePt t="24273" x="4849813" y="3935413"/>
          <p14:tracePt t="24274" x="4862513" y="3935413"/>
          <p14:tracePt t="24276" x="4867275" y="3935413"/>
          <p14:tracePt t="24277" x="4886325" y="3935413"/>
          <p14:tracePt t="24280" x="4892675" y="3935413"/>
          <p14:tracePt t="24280" x="4903788" y="3935413"/>
          <p14:tracePt t="24281" x="4910138" y="3935413"/>
          <p14:tracePt t="24282" x="4916488" y="3935413"/>
          <p14:tracePt t="24283" x="4927600" y="3935413"/>
          <p14:tracePt t="24284" x="4933950" y="3935413"/>
          <p14:tracePt t="24285" x="4940300" y="3935413"/>
          <p14:tracePt t="24286" x="4945063" y="3935413"/>
          <p14:tracePt t="24287" x="4951413" y="3929063"/>
          <p14:tracePt t="24288" x="4957763" y="3929063"/>
          <p14:tracePt t="24505" x="4927600" y="3929063"/>
          <p14:tracePt t="24515" x="4910138" y="3929063"/>
          <p14:tracePt t="24521" x="4879975" y="3929063"/>
          <p14:tracePt t="24525" x="4873625" y="3922713"/>
          <p14:tracePt t="24539" x="4916488" y="3898900"/>
          <p14:tracePt t="24547" x="4927600" y="3875088"/>
          <p14:tracePt t="24553" x="4933950" y="3870325"/>
          <p14:tracePt t="24558" x="4933950" y="3863975"/>
          <p14:tracePt t="24566" x="4933950" y="3857625"/>
          <p14:tracePt t="24583" x="4927600" y="3857625"/>
          <p14:tracePt t="24585" x="4921250" y="3857625"/>
          <p14:tracePt t="24587" x="4916488" y="3857625"/>
          <p14:tracePt t="24679" x="4921250" y="3851275"/>
          <p14:tracePt t="24694" x="4951413" y="3833813"/>
          <p14:tracePt t="24699" x="4970463" y="3827463"/>
          <p14:tracePt t="24702" x="4981575" y="3816350"/>
          <p14:tracePt t="24704" x="4987925" y="3816350"/>
          <p14:tracePt t="24707" x="4999038" y="3810000"/>
          <p14:tracePt t="24709" x="5005388" y="3810000"/>
          <p14:tracePt t="24712" x="5018088" y="3797300"/>
          <p14:tracePt t="24714" x="5029200" y="3797300"/>
          <p14:tracePt t="24716" x="5035550" y="3792538"/>
          <p14:tracePt t="24718" x="5046663" y="3792538"/>
          <p14:tracePt t="24721" x="5053013" y="3786188"/>
          <p14:tracePt t="24723" x="5059363" y="3786188"/>
          <p14:tracePt t="24725" x="5065713" y="3786188"/>
          <p14:tracePt t="24726" x="5072063" y="3786188"/>
          <p14:tracePt t="24727" x="5072063" y="3779838"/>
          <p14:tracePt t="24730" x="5076825" y="3779838"/>
          <p14:tracePt t="24732" x="5076825" y="3773488"/>
          <p14:tracePt t="24733" x="5083175" y="3773488"/>
          <p14:tracePt t="24735" x="5089525" y="3773488"/>
          <p14:tracePt t="24736" x="5095875" y="3773488"/>
          <p14:tracePt t="24737" x="5095875" y="3767138"/>
          <p14:tracePt t="24772" x="5100638" y="3767138"/>
          <p14:tracePt t="24783" x="5106988" y="3767138"/>
          <p14:tracePt t="24791" x="5119688" y="3767138"/>
          <p14:tracePt t="24794" x="5124450" y="3762375"/>
          <p14:tracePt t="24809" x="5137150" y="3762375"/>
          <p14:tracePt t="24811" x="5143500" y="3762375"/>
          <p14:tracePt t="24818" x="5149850" y="3756025"/>
          <p14:tracePt t="24821" x="5154613" y="3756025"/>
          <p14:tracePt t="24824" x="5160963" y="3749675"/>
          <p14:tracePt t="24828" x="5173663" y="3749675"/>
          <p14:tracePt t="24835" x="5214938" y="3738563"/>
          <p14:tracePt t="24840" x="5256213" y="3725863"/>
          <p14:tracePt t="24844" x="5299075" y="3714750"/>
          <p14:tracePt t="24846" x="5316538" y="3702050"/>
          <p14:tracePt t="24847" x="5329238" y="3702050"/>
          <p14:tracePt t="24848" x="5353050" y="3690938"/>
          <p14:tracePt t="24849" x="5364163" y="3690938"/>
          <p14:tracePt t="24850" x="5370513" y="3690938"/>
          <p14:tracePt t="24852" x="5387975" y="3684588"/>
          <p14:tracePt t="24853" x="5394325" y="3678238"/>
          <p14:tracePt t="24854" x="5400675" y="3671888"/>
          <p14:tracePt t="24855" x="5418138" y="3671888"/>
          <p14:tracePt t="24856" x="5430838" y="3665538"/>
          <p14:tracePt t="24857" x="5441950" y="3660775"/>
          <p14:tracePt t="24858" x="5454650" y="3660775"/>
          <p14:tracePt t="24860" x="5459413" y="3654425"/>
          <p14:tracePt t="24861" x="5465763" y="3654425"/>
          <p14:tracePt t="24863" x="5483225" y="3648075"/>
          <p14:tracePt t="24865" x="5502275" y="3641725"/>
          <p14:tracePt t="24866" x="5508625" y="3636963"/>
          <p14:tracePt t="24867" x="5519738" y="3636963"/>
          <p14:tracePt t="24869" x="5526088" y="3630613"/>
          <p14:tracePt t="24870" x="5537200" y="3624263"/>
          <p14:tracePt t="24871" x="5543550" y="3624263"/>
          <p14:tracePt t="24873" x="5549900" y="3617913"/>
          <p14:tracePt t="24874" x="5556250" y="3617913"/>
          <p14:tracePt t="24875" x="5561013" y="3617913"/>
          <p14:tracePt t="24878" x="5567363" y="3613150"/>
          <p14:tracePt t="24879" x="5573713" y="3613150"/>
          <p14:tracePt t="24879" x="5580063" y="3613150"/>
          <p14:tracePt t="24882" x="5586413" y="3606800"/>
          <p14:tracePt t="24883" x="5591175" y="3606800"/>
          <p14:tracePt t="24884" x="5591175" y="3600450"/>
          <p14:tracePt t="24885" x="5597525" y="3600450"/>
          <p14:tracePt t="24886" x="5603875" y="3600450"/>
          <p14:tracePt t="24887" x="5610225" y="3600450"/>
          <p14:tracePt t="24889" x="5614988" y="3594100"/>
          <p14:tracePt t="24892" x="5621338" y="3594100"/>
          <p14:tracePt t="24893" x="5627688" y="3594100"/>
          <p14:tracePt t="24895" x="5634038" y="3594100"/>
          <p14:tracePt t="24897" x="5638800" y="3587750"/>
          <p14:tracePt t="24899" x="5645150" y="3587750"/>
          <p14:tracePt t="24899" x="5651500" y="3587750"/>
          <p14:tracePt t="24900" x="5651500" y="3582988"/>
          <p14:tracePt t="24901" x="5657850" y="3582988"/>
          <p14:tracePt t="24903" x="5664200" y="3582988"/>
          <p14:tracePt t="24905" x="5668963" y="3582988"/>
          <p14:tracePt t="24908" x="5675313" y="3576638"/>
          <p14:tracePt t="24910" x="5681663" y="3576638"/>
          <p14:tracePt t="24912" x="5688013" y="3576638"/>
          <p14:tracePt t="24916" x="5692775" y="3576638"/>
          <p14:tracePt t="24918" x="5699125" y="3576638"/>
          <p14:tracePt t="24919" x="5699125" y="3570288"/>
          <p14:tracePt t="25020" x="5705475" y="3559175"/>
          <p14:tracePt t="25024" x="5711825" y="3559175"/>
          <p14:tracePt t="25028" x="5711825" y="3552825"/>
          <p14:tracePt t="25075" x="5716588" y="3552825"/>
          <p14:tracePt t="25094" x="5722938" y="3552825"/>
          <p14:tracePt t="25099" x="5729288" y="3552825"/>
          <p14:tracePt t="25105" x="5735638" y="3552825"/>
          <p14:tracePt t="25110" x="5735638" y="3546475"/>
          <p14:tracePt t="25144" x="5759450" y="3546475"/>
          <p14:tracePt t="25159" x="5807075" y="3587750"/>
          <p14:tracePt t="25167" x="5854700" y="3613150"/>
          <p14:tracePt t="25172" x="5884863" y="3630613"/>
          <p14:tracePt t="25175" x="5895975" y="3641725"/>
          <p14:tracePt t="25177" x="5902325" y="3641725"/>
          <p14:tracePt t="25179" x="5915025" y="3654425"/>
          <p14:tracePt t="25181" x="5919788" y="3660775"/>
          <p14:tracePt t="25183" x="5932488" y="3660775"/>
          <p14:tracePt t="25185" x="5938838" y="3665538"/>
          <p14:tracePt t="25187" x="5938838" y="3671888"/>
          <p14:tracePt t="25188" x="5945188" y="3671888"/>
          <p14:tracePt t="25190" x="5949950" y="3678238"/>
          <p14:tracePt t="25192" x="5956300" y="3684588"/>
          <p14:tracePt t="25194" x="5962650" y="3684588"/>
          <p14:tracePt t="25196" x="5962650" y="3690938"/>
          <p14:tracePt t="25199" x="5969000" y="3695700"/>
          <p14:tracePt t="25201" x="5973763" y="3695700"/>
          <p14:tracePt t="25203" x="5980113" y="3702050"/>
          <p14:tracePt t="25206" x="5986463" y="3708400"/>
          <p14:tracePt t="25211" x="5992813" y="3714750"/>
          <p14:tracePt t="25218" x="5997575" y="3719513"/>
          <p14:tracePt t="25226" x="6003925" y="3719513"/>
          <p14:tracePt t="25410" x="5997575" y="3719513"/>
          <p14:tracePt t="25448" x="5992813" y="3719513"/>
          <p14:tracePt t="25554" x="5986463" y="3719513"/>
          <p14:tracePt t="25571" x="5986463" y="3714750"/>
          <p14:tracePt t="25578" x="5973763" y="3714750"/>
          <p14:tracePt t="25591" x="5969000" y="3702050"/>
          <p14:tracePt t="25599" x="5969000" y="3695700"/>
          <p14:tracePt t="25667" x="5962650" y="3695700"/>
          <p14:tracePt t="25675" x="5962650" y="3690938"/>
          <p14:tracePt t="25687" x="5962650" y="3684588"/>
          <p14:tracePt t="25703" x="5962650" y="3678238"/>
          <p14:tracePt t="25709" x="5962650" y="3671888"/>
          <p14:tracePt t="25717" x="5956300" y="3671888"/>
          <p14:tracePt t="25724" x="5956300" y="3665538"/>
          <p14:tracePt t="25784" x="5949950" y="3665538"/>
          <p14:tracePt t="25889" x="5945188" y="3665538"/>
          <p14:tracePt t="25917" x="5945188" y="3660775"/>
          <p14:tracePt t="25921" x="5945188" y="3648075"/>
          <p14:tracePt t="25926" x="5945188" y="3641725"/>
          <p14:tracePt t="25929" x="5945188" y="3636963"/>
          <p14:tracePt t="25935" x="5945188" y="3630613"/>
          <p14:tracePt t="25939" x="5938838" y="3624263"/>
          <p14:tracePt t="25943" x="5938838" y="3617913"/>
          <p14:tracePt t="25947" x="5938838" y="3613150"/>
          <p14:tracePt t="25951" x="5938838" y="3606800"/>
          <p14:tracePt t="25953" x="5932488" y="3600450"/>
          <p14:tracePt t="25954" x="5932488" y="3594100"/>
          <p14:tracePt t="25959" x="5932488" y="3587750"/>
          <p14:tracePt t="25962" x="5926138" y="3587750"/>
          <p14:tracePt t="25963" x="5926138" y="3582988"/>
          <p14:tracePt t="25965" x="5926138" y="3576638"/>
          <p14:tracePt t="25969" x="5926138" y="3570288"/>
          <p14:tracePt t="25972" x="5926138" y="3563938"/>
          <p14:tracePt t="25974" x="5919788" y="3563938"/>
          <p14:tracePt t="25976" x="5919788" y="3559175"/>
          <p14:tracePt t="25978" x="5919788" y="3552825"/>
          <p14:tracePt t="25982" x="5919788" y="3546475"/>
          <p14:tracePt t="25987" x="5919788" y="3540125"/>
          <p14:tracePt t="25993" x="5915025" y="3535363"/>
          <p14:tracePt t="25994" x="5915025" y="3529013"/>
          <p14:tracePt t="26007" x="5915025" y="3522663"/>
          <p14:tracePt t="26029" x="5915025" y="3516313"/>
          <p14:tracePt t="26034" x="5915025" y="3509963"/>
          <p14:tracePt t="26040" x="5915025" y="3505200"/>
          <p14:tracePt t="26044" x="5915025" y="3498850"/>
          <p14:tracePt t="26047" x="5908675" y="3498850"/>
          <p14:tracePt t="26050" x="5908675" y="3492500"/>
          <p14:tracePt t="26054" x="5908675" y="3486150"/>
          <p14:tracePt t="26057" x="5908675" y="3481388"/>
          <p14:tracePt t="26058" x="5902325" y="3481388"/>
          <p14:tracePt t="26059" x="5902325" y="3475038"/>
          <p14:tracePt t="26061" x="5902325" y="3468688"/>
          <p14:tracePt t="26064" x="5902325" y="3462338"/>
          <p14:tracePt t="26066" x="5902325" y="3451225"/>
          <p14:tracePt t="26068" x="5902325" y="3444875"/>
          <p14:tracePt t="26069" x="5902325" y="3438525"/>
          <p14:tracePt t="26070" x="5902325" y="3433763"/>
          <p14:tracePt t="26072" x="5895975" y="3427413"/>
          <p14:tracePt t="26073" x="5895975" y="3421063"/>
          <p14:tracePt t="26074" x="5895975" y="3414713"/>
          <p14:tracePt t="26075" x="5895975" y="3408363"/>
          <p14:tracePt t="26076" x="5895975" y="3403600"/>
          <p14:tracePt t="26077" x="5895975" y="3397250"/>
          <p14:tracePt t="26080" x="5895975" y="3379788"/>
          <p14:tracePt t="26082" x="5891213" y="3367088"/>
          <p14:tracePt t="26084" x="5891213" y="3355975"/>
          <p14:tracePt t="26086" x="5884863" y="3343275"/>
          <p14:tracePt t="26087" x="5884863" y="3336925"/>
          <p14:tracePt t="26088" x="5884863" y="3325813"/>
          <p14:tracePt t="26091" x="5884863" y="3319463"/>
          <p14:tracePt t="26092" x="5884863" y="3313113"/>
          <p14:tracePt t="26093" x="5884863" y="3306763"/>
          <p14:tracePt t="26095" x="5884863" y="3295650"/>
          <p14:tracePt t="26097" x="5884863" y="3289300"/>
          <p14:tracePt t="26099" x="5884863" y="3282950"/>
          <p14:tracePt t="26101" x="5884863" y="3278188"/>
          <p14:tracePt t="26102" x="5884863" y="3271838"/>
          <p14:tracePt t="26104" x="5884863" y="3265488"/>
          <p14:tracePt t="26105" x="5884863" y="3259138"/>
          <p14:tracePt t="26107" x="5884863" y="3252788"/>
          <p14:tracePt t="26109" x="5884863" y="3248025"/>
          <p14:tracePt t="26111" x="5884863" y="3241675"/>
          <p14:tracePt t="26113" x="5884863" y="3235325"/>
          <p14:tracePt t="26115" x="5884863" y="3228975"/>
          <p14:tracePt t="26115" x="5891213" y="3228975"/>
          <p14:tracePt t="26117" x="5891213" y="3224213"/>
          <p14:tracePt t="26118" x="5891213" y="3217863"/>
          <p14:tracePt t="26119" x="5895975" y="3217863"/>
          <p14:tracePt t="26122" x="5895975" y="3211513"/>
          <p14:tracePt t="26125" x="5895975" y="3205163"/>
          <p14:tracePt t="26129" x="5895975" y="3200400"/>
          <p14:tracePt t="26130" x="5895975" y="3194050"/>
          <p14:tracePt t="26134" x="5895975" y="3187700"/>
          <p14:tracePt t="26143" x="5902325" y="3187700"/>
          <p14:tracePt t="26144" x="5902325" y="3181350"/>
          <p14:tracePt t="26150" x="5902325" y="3176588"/>
          <p14:tracePt t="26151" x="5902325" y="3170238"/>
          <p14:tracePt t="26159" x="5902325" y="3163888"/>
          <p14:tracePt t="26166" x="5908675" y="3157538"/>
          <p14:tracePt t="26171" x="5908675" y="3151188"/>
          <p14:tracePt t="26174" x="5908675" y="3146425"/>
          <p14:tracePt t="26178" x="5908675" y="3140075"/>
          <p14:tracePt t="26181" x="5908675" y="3133725"/>
          <p14:tracePt t="26184" x="5908675" y="3127375"/>
          <p14:tracePt t="26185" x="5908675" y="3122613"/>
          <p14:tracePt t="26187" x="5908675" y="3116263"/>
          <p14:tracePt t="26188" x="5915025" y="3116263"/>
          <p14:tracePt t="26189" x="5915025" y="3109913"/>
          <p14:tracePt t="26191" x="5915025" y="3103563"/>
          <p14:tracePt t="26192" x="5915025" y="3098800"/>
          <p14:tracePt t="26193" x="5919788" y="3092450"/>
          <p14:tracePt t="26196" x="5919788" y="3086100"/>
          <p14:tracePt t="26198" x="5919788" y="3073400"/>
          <p14:tracePt t="26200" x="5926138" y="3068638"/>
          <p14:tracePt t="26201" x="5926138" y="3062288"/>
          <p14:tracePt t="26202" x="5926138" y="3055938"/>
          <p14:tracePt t="26203" x="5926138" y="3049588"/>
          <p14:tracePt t="26205" x="5926138" y="3044825"/>
          <p14:tracePt t="26206" x="5932488" y="3038475"/>
          <p14:tracePt t="26207" x="5932488" y="3032125"/>
          <p14:tracePt t="26208" x="5938838" y="3021013"/>
          <p14:tracePt t="26211" x="5938838" y="3014663"/>
          <p14:tracePt t="26213" x="5938838" y="3001963"/>
          <p14:tracePt t="26214" x="5945188" y="3001963"/>
          <p14:tracePt t="26214" x="5945188" y="2995613"/>
          <p14:tracePt t="26215" x="5945188" y="2990850"/>
          <p14:tracePt t="26217" x="5945188" y="2984500"/>
          <p14:tracePt t="26218" x="5949950" y="2978150"/>
          <p14:tracePt t="26219" x="5949950" y="2971800"/>
          <p14:tracePt t="26220" x="5949950" y="2967038"/>
          <p14:tracePt t="26221" x="5956300" y="2960688"/>
          <p14:tracePt t="26224" x="5956300" y="2954338"/>
          <p14:tracePt t="26224" x="5956300" y="2947988"/>
          <p14:tracePt t="26225" x="5956300" y="2943225"/>
          <p14:tracePt t="26226" x="5962650" y="2936875"/>
          <p14:tracePt t="26229" x="5962650" y="2924175"/>
          <p14:tracePt t="26231" x="5962650" y="2919413"/>
          <p14:tracePt t="26231" x="5969000" y="2906713"/>
          <p14:tracePt t="26233" x="5969000" y="2900363"/>
          <p14:tracePt t="26234" x="5973763" y="2894013"/>
          <p14:tracePt t="26235" x="5973763" y="2889250"/>
          <p14:tracePt t="26236" x="5973763" y="2882900"/>
          <p14:tracePt t="26237" x="5973763" y="2876550"/>
          <p14:tracePt t="26238" x="5973763" y="2870200"/>
          <p14:tracePt t="26239" x="5980113" y="2865438"/>
          <p14:tracePt t="26240" x="5980113" y="2859088"/>
          <p14:tracePt t="26241" x="5986463" y="2846388"/>
          <p14:tracePt t="26244" x="5986463" y="2841625"/>
          <p14:tracePt t="26245" x="5986463" y="2828925"/>
          <p14:tracePt t="26246" x="5986463" y="2822575"/>
          <p14:tracePt t="26247" x="5992813" y="2816225"/>
          <p14:tracePt t="26247" x="5992813" y="2811463"/>
          <p14:tracePt t="26248" x="5992813" y="2805113"/>
          <p14:tracePt t="26249" x="5992813" y="2798763"/>
          <p14:tracePt t="26250" x="5997575" y="2787650"/>
          <p14:tracePt t="26253" x="5997575" y="2774950"/>
          <p14:tracePt t="26253" x="6003925" y="2768600"/>
          <p14:tracePt t="26254" x="6003925" y="2763838"/>
          <p14:tracePt t="26255" x="6003925" y="2757488"/>
          <p14:tracePt t="26256" x="6003925" y="2751138"/>
          <p14:tracePt t="26257" x="6003925" y="2744788"/>
          <p14:tracePt t="26258" x="6010275" y="2733675"/>
          <p14:tracePt t="26261" x="6010275" y="2727325"/>
          <p14:tracePt t="26263" x="6016625" y="2714625"/>
          <p14:tracePt t="26264" x="6022975" y="2697163"/>
          <p14:tracePt t="26266" x="6022975" y="2690813"/>
          <p14:tracePt t="26268" x="6022975" y="2686050"/>
          <p14:tracePt t="26269" x="6022975" y="2679700"/>
          <p14:tracePt t="26270" x="6022975" y="2673350"/>
          <p14:tracePt t="26270" x="6027738" y="2667000"/>
          <p14:tracePt t="26271" x="6027738" y="2662238"/>
          <p14:tracePt t="26272" x="6027738" y="2655888"/>
          <p14:tracePt t="26273" x="6027738" y="2649538"/>
          <p14:tracePt t="26275" x="6027738" y="2636838"/>
          <p14:tracePt t="26276" x="6034088" y="2636838"/>
          <p14:tracePt t="26278" x="6034088" y="2632075"/>
          <p14:tracePt t="26280" x="6040438" y="2619375"/>
          <p14:tracePt t="26282" x="6040438" y="2613025"/>
          <p14:tracePt t="26283" x="6040438" y="2608263"/>
          <p14:tracePt t="26285" x="6040438" y="2601913"/>
          <p14:tracePt t="26287" x="6040438" y="2595563"/>
          <p14:tracePt t="26290" x="6040438" y="2589213"/>
          <p14:tracePt t="26290" x="6046788" y="2589213"/>
          <p14:tracePt t="26293" x="6046788" y="2584450"/>
          <p14:tracePt t="26296" x="6046788" y="2578100"/>
          <p14:tracePt t="26299" x="6046788" y="2571750"/>
          <p14:tracePt t="26301" x="6051550" y="2571750"/>
          <p14:tracePt t="26303" x="6051550" y="2565400"/>
          <p14:tracePt t="26310" x="6051550" y="2559050"/>
          <p14:tracePt t="26324" x="6051550" y="2554288"/>
          <p14:tracePt t="26331" x="6051550" y="2547938"/>
          <p14:tracePt t="26342" x="6051550" y="2541588"/>
          <p14:tracePt t="26346" x="6057900" y="2541588"/>
          <p14:tracePt t="26349" x="6057900" y="2535238"/>
          <p14:tracePt t="26359" x="6064250" y="2530475"/>
          <p14:tracePt t="26367" x="6064250" y="2524125"/>
          <p14:tracePt t="26369" x="6064250" y="2517775"/>
          <p14:tracePt t="26375" x="6064250" y="2511425"/>
          <p14:tracePt t="26379" x="6064250" y="2506663"/>
          <p14:tracePt t="26382" x="6064250" y="2500313"/>
          <p14:tracePt t="26383" x="6064250" y="2493963"/>
          <p14:tracePt t="26384" x="6064250" y="2487613"/>
          <p14:tracePt t="26386" x="6064250" y="2481263"/>
          <p14:tracePt t="26389" x="6064250" y="2476500"/>
          <p14:tracePt t="26390" x="6064250" y="2470150"/>
          <p14:tracePt t="26391" x="6064250" y="2463800"/>
          <p14:tracePt t="26392" x="6064250" y="2457450"/>
          <p14:tracePt t="26394" x="6064250" y="2452688"/>
          <p14:tracePt t="26396" x="6064250" y="2446338"/>
          <p14:tracePt t="26396" x="6064250" y="2439988"/>
          <p14:tracePt t="26398" x="6064250" y="2428875"/>
          <p14:tracePt t="26400" x="6064250" y="2422525"/>
          <p14:tracePt t="26402" x="6064250" y="2409825"/>
          <p14:tracePt t="26405" x="6064250" y="2405063"/>
          <p14:tracePt t="26405" x="6064250" y="2398713"/>
          <p14:tracePt t="26408" x="6064250" y="2392363"/>
          <p14:tracePt t="26408" x="6064250" y="2386013"/>
          <p14:tracePt t="26409" x="6064250" y="2379663"/>
          <p14:tracePt t="26412" x="6064250" y="2368550"/>
          <p14:tracePt t="26414" x="6064250" y="2362200"/>
          <p14:tracePt t="26415" x="6064250" y="2355850"/>
          <p14:tracePt t="26416" x="6064250" y="2351088"/>
          <p14:tracePt t="26417" x="6064250" y="2344738"/>
          <p14:tracePt t="26418" x="6064250" y="2338388"/>
          <p14:tracePt t="26420" x="6064250" y="2327275"/>
          <p14:tracePt t="26422" x="6064250" y="2320925"/>
          <p14:tracePt t="26423" x="6064250" y="2314575"/>
          <p14:tracePt t="26424" x="6064250" y="2308225"/>
          <p14:tracePt t="26426" x="6064250" y="2301875"/>
          <p14:tracePt t="26429" x="6064250" y="2290763"/>
          <p14:tracePt t="26431" x="6064250" y="2284413"/>
          <p14:tracePt t="26432" x="6064250" y="2278063"/>
          <p14:tracePt t="26435" x="6064250" y="2266950"/>
          <p14:tracePt t="26437" x="6064250" y="2260600"/>
          <p14:tracePt t="26439" x="6064250" y="2254250"/>
          <p14:tracePt t="26440" x="6064250" y="2249488"/>
          <p14:tracePt t="26441" x="6064250" y="2243138"/>
          <p14:tracePt t="26443" x="6064250" y="2236788"/>
          <p14:tracePt t="26446" x="6064250" y="2230438"/>
          <p14:tracePt t="26449" x="6064250" y="2224088"/>
          <p14:tracePt t="26450" x="6064250" y="2219325"/>
          <p14:tracePt t="26453" x="6064250" y="2212975"/>
          <p14:tracePt t="26456" x="6064250" y="2206625"/>
          <p14:tracePt t="26460" x="6064250" y="2200275"/>
          <p14:tracePt t="26462" x="6064250" y="2195513"/>
          <p14:tracePt t="26467" x="6064250" y="2189163"/>
          <p14:tracePt t="26473" x="6064250" y="2182813"/>
          <p14:tracePt t="26479" x="6064250" y="2176463"/>
          <p14:tracePt t="26485" x="6064250" y="2171700"/>
          <p14:tracePt t="26488" x="6064250" y="2165350"/>
          <p14:tracePt t="26491" x="6064250" y="2159000"/>
          <p14:tracePt t="26495" x="6064250" y="2152650"/>
          <p14:tracePt t="26499" x="6064250" y="2147888"/>
          <p14:tracePt t="26501" x="6064250" y="2141538"/>
          <p14:tracePt t="26505" x="6064250" y="2135188"/>
          <p14:tracePt t="26508" x="6064250" y="2128838"/>
          <p14:tracePt t="26512" x="6064250" y="2122488"/>
          <p14:tracePt t="26513" x="6057900" y="2117725"/>
          <p14:tracePt t="26516" x="6057900" y="2111375"/>
          <p14:tracePt t="26518" x="6057900" y="2105025"/>
          <p14:tracePt t="26522" x="6057900" y="2098675"/>
          <p14:tracePt t="26522" x="6057900" y="2093913"/>
          <p14:tracePt t="26526" x="6057900" y="2087563"/>
          <p14:tracePt t="26528" x="6057900" y="2081213"/>
          <p14:tracePt t="26531" x="6057900" y="2074863"/>
          <p14:tracePt t="26533" x="6057900" y="2070100"/>
          <p14:tracePt t="26534" x="6057900" y="2063750"/>
          <p14:tracePt t="26537" x="6057900" y="2057400"/>
          <p14:tracePt t="26538" x="6057900" y="2051050"/>
          <p14:tracePt t="26539" x="6057900" y="2044700"/>
          <p14:tracePt t="26541" x="6057900" y="2039938"/>
          <p14:tracePt t="26545" x="6057900" y="2033588"/>
          <p14:tracePt t="26547" x="6057900" y="2027238"/>
          <p14:tracePt t="26548" x="6057900" y="2020888"/>
          <p14:tracePt t="26550" x="6057900" y="2016125"/>
          <p14:tracePt t="26551" x="6057900" y="2009775"/>
          <p14:tracePt t="26553" x="6057900" y="2003425"/>
          <p14:tracePt t="26554" x="6057900" y="1997075"/>
          <p14:tracePt t="26556" x="6057900" y="1992313"/>
          <p14:tracePt t="26558" x="6057900" y="1985963"/>
          <p14:tracePt t="26563" x="6057900" y="1979613"/>
          <p14:tracePt t="26565" x="6057900" y="1973263"/>
          <p14:tracePt t="26568" x="6057900" y="1966913"/>
          <p14:tracePt t="26571" x="6057900" y="1962150"/>
          <p14:tracePt t="26575" x="6057900" y="1955800"/>
          <p14:tracePt t="26582" x="6057900" y="1949450"/>
          <p14:tracePt t="26585" x="6057900" y="1943100"/>
          <p14:tracePt t="26771" x="6057900" y="1949450"/>
          <p14:tracePt t="26781" x="6057900" y="1955800"/>
          <p14:tracePt t="26790" x="6057900" y="1962150"/>
          <p14:tracePt t="26803" x="6051550" y="1973263"/>
          <p14:tracePt t="26812" x="6051550" y="1985963"/>
          <p14:tracePt t="26823" x="6046788" y="2003425"/>
          <p14:tracePt t="26827" x="6046788" y="2009775"/>
          <p14:tracePt t="26830" x="6046788" y="2016125"/>
          <p14:tracePt t="26834" x="6040438" y="2016125"/>
          <p14:tracePt t="26836" x="6040438" y="2020888"/>
          <p14:tracePt t="26839" x="6034088" y="2027238"/>
          <p14:tracePt t="26842" x="6034088" y="2033588"/>
          <p14:tracePt t="26847" x="6034088" y="2039938"/>
          <p14:tracePt t="26853" x="6027738" y="2051050"/>
          <p14:tracePt t="26858" x="6027738" y="2057400"/>
          <p14:tracePt t="26864" x="6027738" y="2063750"/>
          <p14:tracePt t="26871" x="6027738" y="2070100"/>
          <p14:tracePt t="26875" x="6022975" y="2074863"/>
          <p14:tracePt t="26881" x="6022975" y="2081213"/>
          <p14:tracePt t="26890" x="6022975" y="2087563"/>
          <p14:tracePt t="26900" x="6022975" y="2098675"/>
          <p14:tracePt t="26905" x="6022975" y="2105025"/>
          <p14:tracePt t="26907" x="6022975" y="2111375"/>
          <p14:tracePt t="26912" x="6022975" y="2117725"/>
          <p14:tracePt t="26914" x="6022975" y="2122488"/>
          <p14:tracePt t="26916" x="6022975" y="2128838"/>
          <p14:tracePt t="26917" x="6016625" y="2128838"/>
          <p14:tracePt t="26920" x="6016625" y="2135188"/>
          <p14:tracePt t="26923" x="6016625" y="2141538"/>
          <p14:tracePt t="26925" x="6016625" y="2147888"/>
          <p14:tracePt t="26928" x="6016625" y="2152650"/>
          <p14:tracePt t="26931" x="6016625" y="2159000"/>
          <p14:tracePt t="26934" x="6016625" y="2165350"/>
          <p14:tracePt t="26935" x="6016625" y="2171700"/>
          <p14:tracePt t="26939" x="6016625" y="2176463"/>
          <p14:tracePt t="26942" x="6016625" y="2182813"/>
          <p14:tracePt t="26943" x="6010275" y="2182813"/>
          <p14:tracePt t="26946" x="6010275" y="2189163"/>
          <p14:tracePt t="26950" x="6010275" y="2195513"/>
          <p14:tracePt t="26951" x="6003925" y="2200275"/>
          <p14:tracePt t="26956" x="6003925" y="2206625"/>
          <p14:tracePt t="26964" x="6003925" y="2212975"/>
          <p14:tracePt t="26973" x="6003925" y="2224088"/>
          <p14:tracePt t="26977" x="5997575" y="2224088"/>
          <p14:tracePt t="26978" x="5997575" y="2230438"/>
          <p14:tracePt t="26983" x="5997575" y="2236788"/>
          <p14:tracePt t="26989" x="5997575" y="2243138"/>
          <p14:tracePt t="26991" x="5997575" y="2249488"/>
          <p14:tracePt t="26995" x="5997575" y="2254250"/>
          <p14:tracePt t="27000" x="5997575" y="2260600"/>
          <p14:tracePt t="27004" x="5997575" y="2266950"/>
          <p14:tracePt t="27006" x="5997575" y="2273300"/>
          <p14:tracePt t="27010" x="5997575" y="2278063"/>
          <p14:tracePt t="27030" x="5997575" y="2314575"/>
          <p14:tracePt t="27034" x="5997575" y="2320925"/>
          <p14:tracePt t="27037" x="5997575" y="2327275"/>
          <p14:tracePt t="27041" x="5997575" y="2332038"/>
          <p14:tracePt t="27044" x="5997575" y="2338388"/>
          <p14:tracePt t="27046" x="5997575" y="2344738"/>
          <p14:tracePt t="27053" x="5997575" y="2351088"/>
          <p14:tracePt t="27056" x="5997575" y="2355850"/>
          <p14:tracePt t="27062" x="5997575" y="2362200"/>
          <p14:tracePt t="27064" x="5997575" y="2368550"/>
          <p14:tracePt t="27067" x="5997575" y="2374900"/>
          <p14:tracePt t="27071" x="5997575" y="2379663"/>
          <p14:tracePt t="27075" x="5997575" y="2386013"/>
          <p14:tracePt t="27078" x="5997575" y="2392363"/>
          <p14:tracePt t="27080" x="5997575" y="2398713"/>
          <p14:tracePt t="27082" x="5997575" y="2405063"/>
          <p14:tracePt t="27085" x="5997575" y="2409825"/>
          <p14:tracePt t="27088" x="5997575" y="2416175"/>
          <p14:tracePt t="27089" x="5997575" y="2422525"/>
          <p14:tracePt t="27091" x="5997575" y="2428875"/>
          <p14:tracePt t="27094" x="5997575" y="2433638"/>
          <p14:tracePt t="27097" x="5997575" y="2446338"/>
          <p14:tracePt t="27099" x="5997575" y="2452688"/>
          <p14:tracePt t="27100" x="5997575" y="2457450"/>
          <p14:tracePt t="27103" x="5997575" y="2463800"/>
          <p14:tracePt t="27105" x="5997575" y="2470150"/>
          <p14:tracePt t="27107" x="5997575" y="2476500"/>
          <p14:tracePt t="27109" x="5997575" y="2481263"/>
          <p14:tracePt t="27111" x="5997575" y="2487613"/>
          <p14:tracePt t="27113" x="5992813" y="2493963"/>
          <p14:tracePt t="27115" x="5992813" y="2500313"/>
          <p14:tracePt t="27117" x="5992813" y="2506663"/>
          <p14:tracePt t="27119" x="5992813" y="2511425"/>
          <p14:tracePt t="27120" x="5992813" y="2517775"/>
          <p14:tracePt t="27122" x="5992813" y="2524125"/>
          <p14:tracePt t="27124" x="5992813" y="2530475"/>
          <p14:tracePt t="27126" x="5992813" y="2535238"/>
          <p14:tracePt t="27128" x="5992813" y="2541588"/>
          <p14:tracePt t="27130" x="5992813" y="2547938"/>
          <p14:tracePt t="27132" x="5992813" y="2554288"/>
          <p14:tracePt t="27134" x="5992813" y="2559050"/>
          <p14:tracePt t="27135" x="5992813" y="2565400"/>
          <p14:tracePt t="27137" x="5986463" y="2565400"/>
          <p14:tracePt t="27138" x="5986463" y="2571750"/>
          <p14:tracePt t="27140" x="5986463" y="2578100"/>
          <p14:tracePt t="27143" x="5986463" y="2584450"/>
          <p14:tracePt t="27146" x="5980113" y="2589213"/>
          <p14:tracePt t="27148" x="5980113" y="2595563"/>
          <p14:tracePt t="27150" x="5980113" y="2601913"/>
          <p14:tracePt t="27153" x="5980113" y="2608263"/>
          <p14:tracePt t="27156" x="5980113" y="2613025"/>
          <p14:tracePt t="27158" x="5980113" y="2619375"/>
          <p14:tracePt t="27160" x="5973763" y="2625725"/>
          <p14:tracePt t="27163" x="5973763" y="2632075"/>
          <p14:tracePt t="27166" x="5973763" y="2636838"/>
          <p14:tracePt t="27167" x="5973763" y="2643188"/>
          <p14:tracePt t="27169" x="5973763" y="2649538"/>
          <p14:tracePt t="27171" x="5973763" y="2655888"/>
          <p14:tracePt t="27173" x="5973763" y="2662238"/>
          <p14:tracePt t="27174" x="5973763" y="2667000"/>
          <p14:tracePt t="27176" x="5973763" y="2673350"/>
          <p14:tracePt t="27178" x="5969000" y="2679700"/>
          <p14:tracePt t="27180" x="5969000" y="2690813"/>
          <p14:tracePt t="27182" x="5969000" y="2697163"/>
          <p14:tracePt t="27183" x="5969000" y="2709863"/>
          <p14:tracePt t="27184" x="5962650" y="2709863"/>
          <p14:tracePt t="27185" x="5962650" y="2714625"/>
          <p14:tracePt t="27187" x="5962650" y="2720975"/>
          <p14:tracePt t="27188" x="5956300" y="2720975"/>
          <p14:tracePt t="27189" x="5956300" y="2727325"/>
          <p14:tracePt t="27190" x="5956300" y="2733675"/>
          <p14:tracePt t="27191" x="5956300" y="2738438"/>
          <p14:tracePt t="27193" x="5956300" y="2744788"/>
          <p14:tracePt t="27196" x="5949950" y="2751138"/>
          <p14:tracePt t="27197" x="5949950" y="2757488"/>
          <p14:tracePt t="27198" x="5949950" y="2763838"/>
          <p14:tracePt t="27200" x="5949950" y="2768600"/>
          <p14:tracePt t="27202" x="5949950" y="2774950"/>
          <p14:tracePt t="27204" x="5945188" y="2781300"/>
          <p14:tracePt t="27206" x="5945188" y="2787650"/>
          <p14:tracePt t="27208" x="5945188" y="2792413"/>
          <p14:tracePt t="27212" x="5945188" y="2798763"/>
          <p14:tracePt t="27213" x="5938838" y="2805113"/>
          <p14:tracePt t="27214" x="5938838" y="2811463"/>
          <p14:tracePt t="27217" x="5932488" y="2816225"/>
          <p14:tracePt t="27219" x="5932488" y="2822575"/>
          <p14:tracePt t="27220" x="5932488" y="2828925"/>
          <p14:tracePt t="27221" x="5932488" y="2835275"/>
          <p14:tracePt t="27223" x="5932488" y="2841625"/>
          <p14:tracePt t="27224" x="5932488" y="2846388"/>
          <p14:tracePt t="27226" x="5932488" y="2852738"/>
          <p14:tracePt t="27227" x="5932488" y="2859088"/>
          <p14:tracePt t="27229" x="5932488" y="2870200"/>
          <p14:tracePt t="27230" x="5932488" y="2876550"/>
          <p14:tracePt t="27231" x="5932488" y="2882900"/>
          <p14:tracePt t="27232" x="5932488" y="2889250"/>
          <p14:tracePt t="27233" x="5932488" y="2894013"/>
          <p14:tracePt t="27234" x="5932488" y="2900363"/>
          <p14:tracePt t="27235" x="5932488" y="2906713"/>
          <p14:tracePt t="27236" x="5932488" y="2913063"/>
          <p14:tracePt t="27237" x="5932488" y="2919413"/>
          <p14:tracePt t="27238" x="5932488" y="2930525"/>
          <p14:tracePt t="27240" x="5932488" y="2936875"/>
          <p14:tracePt t="27241" x="5932488" y="2947988"/>
          <p14:tracePt t="27243" x="5932488" y="2954338"/>
          <p14:tracePt t="27244" x="5932488" y="2967038"/>
          <p14:tracePt t="27246" x="5932488" y="2971800"/>
          <p14:tracePt t="27248" x="5932488" y="2984500"/>
          <p14:tracePt t="27248" x="5932488" y="2990850"/>
          <p14:tracePt t="27249" x="5932488" y="2995613"/>
          <p14:tracePt t="27250" x="5932488" y="3001963"/>
          <p14:tracePt t="27251" x="5932488" y="3008313"/>
          <p14:tracePt t="27252" x="5932488" y="3014663"/>
          <p14:tracePt t="27253" x="5932488" y="3021013"/>
          <p14:tracePt t="27255" x="5932488" y="3032125"/>
          <p14:tracePt t="27257" x="5932488" y="3038475"/>
          <p14:tracePt t="27258" x="5932488" y="3044825"/>
          <p14:tracePt t="27260" x="5932488" y="3055938"/>
          <p14:tracePt t="27262" x="5932488" y="3062288"/>
          <p14:tracePt t="27263" x="5932488" y="3068638"/>
          <p14:tracePt t="27264" x="5932488" y="3073400"/>
          <p14:tracePt t="27265" x="5932488" y="3079750"/>
          <p14:tracePt t="27267" x="5932488" y="3086100"/>
          <p14:tracePt t="27268" x="5932488" y="3092450"/>
          <p14:tracePt t="27269" x="5932488" y="3098800"/>
          <p14:tracePt t="27271" x="5932488" y="3103563"/>
          <p14:tracePt t="27273" x="5932488" y="3109913"/>
          <p14:tracePt t="27274" x="5932488" y="3116263"/>
          <p14:tracePt t="27277" x="5932488" y="3122613"/>
          <p14:tracePt t="27279" x="5932488" y="3127375"/>
          <p14:tracePt t="27283" x="5932488" y="3133725"/>
          <p14:tracePt t="27284" x="5932488" y="3140075"/>
          <p14:tracePt t="27286" x="5932488" y="3146425"/>
          <p14:tracePt t="27291" x="5932488" y="3151188"/>
          <p14:tracePt t="27295" x="5932488" y="3157538"/>
          <p14:tracePt t="27298" x="5932488" y="3163888"/>
          <p14:tracePt t="27307" x="5932488" y="3170238"/>
          <p14:tracePt t="27319" x="5932488" y="3176588"/>
          <p14:tracePt t="27329" x="5932488" y="3181350"/>
          <p14:tracePt t="27334" x="5926138" y="3187700"/>
          <p14:tracePt t="27344" x="5926138" y="3194050"/>
          <p14:tracePt t="27353" x="5926138" y="3200400"/>
          <p14:tracePt t="27358" x="5926138" y="3205163"/>
          <p14:tracePt t="27362" x="5926138" y="3211513"/>
          <p14:tracePt t="27365" x="5926138" y="3217863"/>
          <p14:tracePt t="27372" x="5926138" y="3224213"/>
          <p14:tracePt t="27377" x="5926138" y="3228975"/>
          <p14:tracePt t="27380" x="5926138" y="3235325"/>
          <p14:tracePt t="27382" x="5926138" y="3241675"/>
          <p14:tracePt t="27386" x="5926138" y="3248025"/>
          <p14:tracePt t="27390" x="5926138" y="3252788"/>
          <p14:tracePt t="27393" x="5926138" y="3259138"/>
          <p14:tracePt t="27395" x="5926138" y="3265488"/>
          <p14:tracePt t="27398" x="5926138" y="3271838"/>
          <p14:tracePt t="27401" x="5919788" y="3278188"/>
          <p14:tracePt t="27404" x="5919788" y="3282950"/>
          <p14:tracePt t="27405" x="5919788" y="3289300"/>
          <p14:tracePt t="27408" x="5919788" y="3295650"/>
          <p14:tracePt t="27411" x="5919788" y="3302000"/>
          <p14:tracePt t="27414" x="5919788" y="3306763"/>
          <p14:tracePt t="27415" x="5919788" y="3313113"/>
          <p14:tracePt t="27417" x="5919788" y="3319463"/>
          <p14:tracePt t="27420" x="5919788" y="3325813"/>
          <p14:tracePt t="27422" x="5919788" y="3336925"/>
          <p14:tracePt t="27426" x="5915025" y="3343275"/>
          <p14:tracePt t="27428" x="5915025" y="3349625"/>
          <p14:tracePt t="27431" x="5915025" y="3355975"/>
          <p14:tracePt t="27432" x="5915025" y="3360738"/>
          <p14:tracePt t="27434" x="5915025" y="3367088"/>
          <p14:tracePt t="27437" x="5915025" y="3373438"/>
          <p14:tracePt t="27439" x="5915025" y="3379788"/>
          <p14:tracePt t="27440" x="5908675" y="3379788"/>
          <p14:tracePt t="27441" x="5908675" y="3384550"/>
          <p14:tracePt t="27443" x="5908675" y="3390900"/>
          <p14:tracePt t="27447" x="5908675" y="3397250"/>
          <p14:tracePt t="27449" x="5908675" y="3403600"/>
          <p14:tracePt t="27451" x="5908675" y="3408363"/>
          <p14:tracePt t="27454" x="5908675" y="3414713"/>
          <p14:tracePt t="27457" x="5908675" y="3421063"/>
          <p14:tracePt t="27458" x="5902325" y="3421063"/>
          <p14:tracePt t="27460" x="5902325" y="3427413"/>
          <p14:tracePt t="27463" x="5902325" y="3438525"/>
          <p14:tracePt t="27467" x="5902325" y="3444875"/>
          <p14:tracePt t="27469" x="5902325" y="3451225"/>
          <p14:tracePt t="27472" x="5895975" y="3457575"/>
          <p14:tracePt t="27473" x="5895975" y="3462338"/>
          <p14:tracePt t="27476" x="5895975" y="3468688"/>
          <p14:tracePt t="27478" x="5895975" y="3475038"/>
          <p14:tracePt t="27480" x="5895975" y="3481388"/>
          <p14:tracePt t="27481" x="5895975" y="3486150"/>
          <p14:tracePt t="27484" x="5895975" y="3498850"/>
          <p14:tracePt t="27486" x="5895975" y="3505200"/>
          <p14:tracePt t="27488" x="5895975" y="3509963"/>
          <p14:tracePt t="27490" x="5895975" y="3516313"/>
          <p14:tracePt t="27492" x="5891213" y="3522663"/>
          <p14:tracePt t="27493" x="5891213" y="3529013"/>
          <p14:tracePt t="27495" x="5891213" y="3535363"/>
          <p14:tracePt t="27498" x="5891213" y="3540125"/>
          <p14:tracePt t="27500" x="5884863" y="3540125"/>
          <p14:tracePt t="27502" x="5884863" y="3546475"/>
          <p14:tracePt t="27509" x="5884863" y="3559175"/>
          <p14:tracePt t="27514" x="5884863" y="3563938"/>
          <p14:tracePt t="27518" x="5878513" y="3570288"/>
          <p14:tracePt t="27532" x="5878513" y="3576638"/>
          <p14:tracePt t="27534" x="5878513" y="3582988"/>
          <p14:tracePt t="27538" x="5878513" y="3587750"/>
          <p14:tracePt t="27542" x="5878513" y="3594100"/>
          <p14:tracePt t="27545" x="5878513" y="3600450"/>
          <p14:tracePt t="27549" x="5878513" y="3613150"/>
          <p14:tracePt t="27551" x="5878513" y="3617913"/>
          <p14:tracePt t="27553" x="5878513" y="3624263"/>
          <p14:tracePt t="27554" x="5878513" y="3630613"/>
          <p14:tracePt t="27555" x="5878513" y="3636963"/>
          <p14:tracePt t="27557" x="5878513" y="3641725"/>
          <p14:tracePt t="27559" x="5878513" y="3648075"/>
          <p14:tracePt t="27560" x="5878513" y="3654425"/>
          <p14:tracePt t="27561" x="5884863" y="3660775"/>
          <p14:tracePt t="27563" x="5884863" y="3665538"/>
          <p14:tracePt t="27565" x="5884863" y="3678238"/>
          <p14:tracePt t="27566" x="5891213" y="3684588"/>
          <p14:tracePt t="27567" x="5891213" y="3695700"/>
          <p14:tracePt t="27570" x="5891213" y="3708400"/>
          <p14:tracePt t="27572" x="5891213" y="3714750"/>
          <p14:tracePt t="27573" x="5891213" y="3719513"/>
          <p14:tracePt t="27574" x="5891213" y="3725863"/>
          <p14:tracePt t="27576" x="5891213" y="3732213"/>
          <p14:tracePt t="27576" x="5895975" y="3738563"/>
          <p14:tracePt t="27577" x="5895975" y="3743325"/>
          <p14:tracePt t="27579" x="5895975" y="3749675"/>
          <p14:tracePt t="27582" x="5895975" y="3756025"/>
          <p14:tracePt t="27583" x="5895975" y="3762375"/>
          <p14:tracePt t="27584" x="5895975" y="3767138"/>
          <p14:tracePt t="27587" x="5895975" y="3773488"/>
          <p14:tracePt t="27588" x="5895975" y="3779838"/>
          <p14:tracePt t="27589" x="5902325" y="3779838"/>
          <p14:tracePt t="27591" x="5902325" y="3786188"/>
          <p14:tracePt t="27595" x="5902325" y="3792538"/>
          <p14:tracePt t="27597" x="5902325" y="3797300"/>
          <p14:tracePt t="27601" x="5902325" y="3803650"/>
          <p14:tracePt t="27608" x="5902325" y="3810000"/>
          <p14:tracePt t="27739" x="5908675" y="3810000"/>
          <p14:tracePt t="27781" x="5908675" y="3803650"/>
          <p14:tracePt t="27789" x="5908675" y="3797300"/>
          <p14:tracePt t="27794" x="5915025" y="3792538"/>
          <p14:tracePt t="27802" x="5915025" y="3786188"/>
          <p14:tracePt t="27809" x="5915025" y="3779838"/>
          <p14:tracePt t="27817" x="5915025" y="3773488"/>
          <p14:tracePt t="27829" x="5908675" y="3767138"/>
          <p14:tracePt t="27853" x="5908675" y="3762375"/>
          <p14:tracePt t="27866" x="5902325" y="3762375"/>
          <p14:tracePt t="32499" x="5915025" y="3756025"/>
          <p14:tracePt t="32507" x="5945188" y="3738563"/>
          <p14:tracePt t="32512" x="5969000" y="3725863"/>
          <p14:tracePt t="32517" x="5997575" y="3714750"/>
          <p14:tracePt t="32522" x="6027738" y="3702050"/>
          <p14:tracePt t="32525" x="6046788" y="3690938"/>
          <p14:tracePt t="32527" x="6051550" y="3690938"/>
          <p14:tracePt t="32532" x="6070600" y="3684588"/>
          <p14:tracePt t="32534" x="6075363" y="3684588"/>
          <p14:tracePt t="41085" x="6075363" y="3678238"/>
          <p14:tracePt t="41097" x="6129338" y="3660775"/>
          <p14:tracePt t="41105" x="6219825" y="3630613"/>
          <p14:tracePt t="41110" x="6291263" y="3613150"/>
          <p14:tracePt t="41115" x="6381750" y="3587750"/>
          <p14:tracePt t="41125" x="6565900" y="3559175"/>
          <p14:tracePt t="41134" x="6835775" y="3535363"/>
          <p14:tracePt t="41139" x="6991350" y="3529013"/>
          <p14:tracePt t="41143" x="7116763" y="3522663"/>
          <p14:tracePt t="41146" x="7224713" y="3522663"/>
          <p14:tracePt t="41148" x="7296150" y="3522663"/>
          <p14:tracePt t="41150" x="7367588" y="3522663"/>
          <p14:tracePt t="41152" x="7458075" y="3522663"/>
          <p14:tracePt t="41154" x="7529513" y="3522663"/>
          <p14:tracePt t="41156" x="7618413" y="3522663"/>
          <p14:tracePt t="41158" x="7715250" y="3522663"/>
          <p14:tracePt t="41160" x="7804150" y="3522663"/>
          <p14:tracePt t="41162" x="7905750" y="3522663"/>
          <p14:tracePt t="41163" x="8007350" y="3522663"/>
          <p14:tracePt t="41164" x="8061325" y="3522663"/>
          <p14:tracePt t="41165" x="8108950" y="3522663"/>
          <p14:tracePt t="41166" x="8162925" y="3522663"/>
          <p14:tracePt t="41168" x="8210550" y="3522663"/>
          <p14:tracePt t="41169" x="8312150" y="3522663"/>
          <p14:tracePt t="41170" x="8361363" y="3522663"/>
          <p14:tracePt t="41171" x="8408988" y="3522663"/>
          <p14:tracePt t="41172" x="8456613" y="3522663"/>
          <p14:tracePt t="41173" x="8515350" y="3529013"/>
          <p14:tracePt t="41175" x="8564563" y="3529013"/>
          <p14:tracePt t="41176" x="8616950" y="3535363"/>
          <p14:tracePt t="41178" x="8720138" y="3540125"/>
          <p14:tracePt t="41179" x="8772525" y="3546475"/>
          <p14:tracePt t="41180" x="8821738" y="3552825"/>
          <p14:tracePt t="41181" x="8869363" y="3559175"/>
          <p14:tracePt t="41182" x="8928100" y="3563938"/>
          <p14:tracePt t="41183" x="8977313" y="3570288"/>
          <p14:tracePt t="41184" x="9024938" y="3576638"/>
          <p14:tracePt t="41185" x="9083675" y="3582988"/>
          <p14:tracePt t="41186" x="9120188" y="35877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2E1D9-02C0-4E1B-AEDC-8CEFA828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pic>
        <p:nvPicPr>
          <p:cNvPr id="10" name="Grafik 9" descr="\documentclass{article}&#10;\usepackage{amsmath}&#10;\pagestyle{empty}&#10;\usepackage{booktabs}&#10;\begin{document}&#10;&#10;&#10;\begin{tabular}{lrrrrrr}&#10;\toprule&#10;{} &amp;     Coef. &amp;  Std.Err. &amp;          t &amp;         P&gt;|t| &amp;    [0.025 &amp;    0.975] \\&#10;\midrule&#10;const                            &amp;  0.630008 &amp;  0.076038 &amp;   8.285384 &amp;  2.815541e-16 &amp;  0.480841 &amp;  0.779174 \\&#10;DistanceFromHome                 &amp;  0.003640 &amp;  0.001086 &amp;   3.353038 &amp;  8.215169e-04 &amp;  0.001510 &amp;  0.005770 \\&#10;EnvironmentSatisfaction          &amp; -0.043793 &amp;  0.008052 &amp;  -5.438676 &amp;  6.368917e-08 &amp; -0.059589 &amp; -0.027997 \\&#10;JobInvolvement                   &amp; -0.061574 &amp;  0.012326 &amp;  -4.995474 &amp;  6.639915e-07 &amp; -0.085754 &amp; -0.037394 \\&#10;JobSatisfaction                  &amp; -0.039277 &amp;  0.008025 &amp;  -4.894195 &amp;  1.106373e-06 &amp; -0.055020 &amp; -0.023534 \\&#10;NumCompaniesWorked               &amp;  0.016831 &amp;  0.003894 &amp;   4.322628 &amp;  1.655378e-05 &amp;  0.009193 &amp;  0.024469 \\&#10;RelationshipSatisfaction         &amp; -0.023538 &amp;  0.008203 &amp;  -2.869517 &amp;  4.175263e-03 &amp; -0.039629 &amp; -0.007446 \\&#10;TotalWorkingYears                &amp; -0.007325 &amp;  0.001630 &amp;  -4.493690 &amp;  7.600877e-06 &amp; -0.010522 &amp; -0.004127 \\&#10;TrainingTimesLastYear            &amp; -0.015804 &amp;  0.006848 &amp;  -2.307887 &amp;  2.115659e-02 &amp; -0.029237 &amp; -0.002370 \\&#10;WorkLifeBalance                  &amp; -0.028556 &amp;  0.012642 &amp;  -2.258728 &amp;  2.405992e-02 &amp; -0.053357 &amp; -0.003755 \\&#10;YearsAtCompany                   &amp;  0.006581 &amp;  0.003043 &amp;   2.162886 &amp;  3.072570e-02 &amp;  0.000612 &amp;  0.012549 \\&#10;YearsInCurrentRole               &amp; -0.010343 &amp;  0.003972 &amp;  -2.604154 &amp;  9.311585e-03 &amp; -0.018135 &amp; -0.002552 \\&#10;YearsSinceLastPromotion          &amp;  0.009773 &amp;  0.003523 &amp;   2.773811 &amp;  5.616962e-03 &amp;  0.002861 &amp;  0.016685 \\&#10;YearsWithCurrManager             &amp; -0.009163 &amp;  0.004085 &amp;  -2.242894 &amp;  2.506597e-02 &amp; -0.017178 &amp; -0.001149 \\&#10;BusinessTravel\_Travel\_Frequently &amp;  0.164672 &amp;  0.034457 &amp;   4.779022 &amp;  1.954857e-06 &amp;  0.097076 &amp;  0.232268 \\&#10;BusinessTravel\_Travel\_Rarely     &amp;  0.072633 &amp;  0.029854 &amp;   2.432968 &amp;  1.510523e-02 &amp;  0.014068 &amp;  0.131198 \\&#10;EducationField\_Human Resources   &amp;  0.162593 &amp;  0.065499 &amp;   2.482374 &amp;  1.317228e-02 &amp;  0.034102 &amp;  0.291085 \\&#10;EducationField\_Technical Degree  &amp;  0.087606 &amp;  0.030579 &amp;   2.864867 &amp;  4.236684e-03 &amp;  0.027617 &amp;  0.147595 \\&#10;Gender\_Male                      &amp;  0.041157 &amp;  0.018127 &amp;   2.270497 &amp;  2.333503e-02 &amp;  0.005597 &amp;  0.076716 \\&#10;JobRole\_Laboratory Technician    &amp;  0.114158 &amp;  0.025394 &amp;   4.495369 &amp;  7.542036e-06 &amp;  0.064340 &amp;  0.163975 \\&#10;JobRole\_Sales Executive          &amp;  0.067513 &amp;  0.022609 &amp;   2.986154 &amp;  2.876196e-03 &amp;  0.023161 &amp;  0.111866 \\&#10;JobRole\_Sales Representative     &amp;  0.228171 &amp;  0.040819 &amp;   5.589895 &amp;  2.747642e-08 &amp;  0.148096 &amp;  0.308246 \\&#10;MaritalStatus\_Divorced           &amp; -0.150824 &amp;  0.024570 &amp;  -6.138564 &amp;  1.093835e-09 &amp; -0.199024 &amp; -0.102625 \\&#10;MaritalStatus\_Married            &amp; -0.124815 &amp;  0.020562 &amp;  -6.070078 &amp;  1.660073e-09 &amp; -0.165152 &amp; -0.084477 \\&#10;OverTime\_Yes                     &amp;  0.212079 &amp;  0.019684 &amp;  10.774271 &amp;  5.073181e-26 &amp;  0.173464 &amp;  0.250693 \\&#10;\bottomrule&#10;\end{tabular}&#10;&#10;&#10;&#10;\end{document}" title="IguanaTex Bitmap Display">
            <a:extLst>
              <a:ext uri="{FF2B5EF4-FFF2-40B4-BE49-F238E27FC236}">
                <a16:creationId xmlns:a16="http://schemas.microsoft.com/office/drawing/2014/main" id="{DDFCF573-9D8A-4C88-B074-EE15846EE7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45228"/>
          <a:stretch/>
        </p:blipFill>
        <p:spPr>
          <a:xfrm>
            <a:off x="623136" y="1228020"/>
            <a:ext cx="3202104" cy="383999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0CB5B5-DFCC-4EF3-8162-B4253C363A0E}"/>
              </a:ext>
            </a:extLst>
          </p:cNvPr>
          <p:cNvSpPr txBox="1"/>
          <p:nvPr/>
        </p:nvSpPr>
        <p:spPr>
          <a:xfrm>
            <a:off x="4100224" y="1494538"/>
            <a:ext cx="4108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Linear probabilities enable intuitive  interpretation and explanation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But consistent variance estimation is not possible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P-value driven exploration is therefore of doubtful benefit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Can however still perform well if benchmarked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C90E44-2413-40B5-B2FF-8DA45005DA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36"/>
    </mc:Choice>
    <mc:Fallback xmlns="">
      <p:transition spd="slow" advTm="68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8" x="9090025" y="2284413"/>
          <p14:tracePt t="761" x="9059863" y="2273300"/>
          <p14:tracePt t="762" x="8988425" y="2230438"/>
          <p14:tracePt t="764" x="8928100" y="2200275"/>
          <p14:tracePt t="765" x="8904288" y="2189163"/>
          <p14:tracePt t="766" x="8880475" y="2176463"/>
          <p14:tracePt t="767" x="8839200" y="2152650"/>
          <p14:tracePt t="768" x="8809038" y="2135188"/>
          <p14:tracePt t="769" x="8791575" y="2128838"/>
          <p14:tracePt t="771" x="8761413" y="2117725"/>
          <p14:tracePt t="772" x="8737600" y="2105025"/>
          <p14:tracePt t="773" x="8689975" y="2081213"/>
          <p14:tracePt t="775" x="8659813" y="2070100"/>
          <p14:tracePt t="776" x="8636000" y="2057400"/>
          <p14:tracePt t="777" x="8605838" y="2044700"/>
          <p14:tracePt t="780" x="8521700" y="2009775"/>
          <p14:tracePt t="782" x="8443913" y="1973263"/>
          <p14:tracePt t="783" x="8413750" y="1966913"/>
          <p14:tracePt t="784" x="8385175" y="1955800"/>
          <p14:tracePt t="785" x="8355013" y="1943100"/>
          <p14:tracePt t="786" x="8318500" y="1931988"/>
          <p14:tracePt t="787" x="8283575" y="1919288"/>
          <p14:tracePt t="789" x="8253413" y="1908175"/>
          <p14:tracePt t="790" x="8216900" y="1890713"/>
          <p14:tracePt t="790" x="8175625" y="1878013"/>
          <p14:tracePt t="792" x="8132763" y="1865313"/>
          <p14:tracePt t="792" x="8091488" y="1854200"/>
          <p14:tracePt t="793" x="8050213" y="1836738"/>
          <p14:tracePt t="795" x="8007350" y="1824038"/>
          <p14:tracePt t="796" x="7953375" y="1812925"/>
          <p14:tracePt t="797" x="7905750" y="1793875"/>
          <p14:tracePt t="798" x="7858125" y="1782763"/>
          <p14:tracePt t="799" x="7816850" y="1770063"/>
          <p14:tracePt t="799" x="7773988" y="1758950"/>
          <p14:tracePt t="800" x="7720013" y="1746250"/>
          <p14:tracePt t="802" x="7672388" y="1735138"/>
          <p14:tracePt t="802" x="7613650" y="1709738"/>
          <p14:tracePt t="803" x="7564438" y="1698625"/>
          <p14:tracePt t="804" x="7505700" y="1685925"/>
          <p14:tracePt t="805" x="7451725" y="1674813"/>
          <p14:tracePt t="806" x="7391400" y="1662113"/>
          <p14:tracePt t="807" x="7337425" y="1651000"/>
          <p14:tracePt t="808" x="7283450" y="1638300"/>
          <p14:tracePt t="809" x="7231063" y="1627188"/>
          <p14:tracePt t="810" x="7181850" y="1614488"/>
          <p14:tracePt t="812" x="7123113" y="1597025"/>
          <p14:tracePt t="813" x="7075488" y="1584325"/>
          <p14:tracePt t="813" x="7021513" y="1566863"/>
          <p14:tracePt t="815" x="6973888" y="1555750"/>
          <p14:tracePt t="816" x="6924675" y="1543050"/>
          <p14:tracePt t="816" x="6877050" y="1530350"/>
          <p14:tracePt t="817" x="6823075" y="1519238"/>
          <p14:tracePt t="818" x="6775450" y="1506538"/>
          <p14:tracePt t="819" x="6727825" y="1495425"/>
          <p14:tracePt t="820" x="6686550" y="1482725"/>
          <p14:tracePt t="821" x="6643688" y="1471613"/>
          <p14:tracePt t="822" x="6602413" y="1458913"/>
          <p14:tracePt t="823" x="6561138" y="1447800"/>
          <p14:tracePt t="824" x="6518275" y="1441450"/>
          <p14:tracePt t="825" x="6477000" y="1435100"/>
          <p14:tracePt t="826" x="6440488" y="1428750"/>
          <p14:tracePt t="828" x="6375400" y="1411288"/>
          <p14:tracePt t="830" x="6338888" y="1404938"/>
          <p14:tracePt t="831" x="6308725" y="1400175"/>
          <p14:tracePt t="832" x="6273800" y="1393825"/>
          <p14:tracePt t="833" x="6237288" y="1387475"/>
          <p14:tracePt t="834" x="6207125" y="1381125"/>
          <p14:tracePt t="834" x="6172200" y="1376363"/>
          <p14:tracePt t="836" x="6142038" y="1370013"/>
          <p14:tracePt t="837" x="6105525" y="1370013"/>
          <p14:tracePt t="838" x="6075363" y="1370013"/>
          <p14:tracePt t="839" x="6016625" y="1370013"/>
          <p14:tracePt t="840" x="5986463" y="1370013"/>
          <p14:tracePt t="841" x="5949950" y="1370013"/>
          <p14:tracePt t="842" x="5926138" y="1370013"/>
          <p14:tracePt t="843" x="5895975" y="1370013"/>
          <p14:tracePt t="845" x="5861050" y="1363663"/>
          <p14:tracePt t="846" x="5830888" y="1363663"/>
          <p14:tracePt t="847" x="5794375" y="1363663"/>
          <p14:tracePt t="848" x="5729288" y="1357313"/>
          <p14:tracePt t="849" x="5699125" y="1357313"/>
          <p14:tracePt t="850" x="5664200" y="1357313"/>
          <p14:tracePt t="851" x="5638800" y="1350963"/>
          <p14:tracePt t="852" x="5603875" y="1350963"/>
          <p14:tracePt t="853" x="5580063" y="1350963"/>
          <p14:tracePt t="854" x="5549900" y="1350963"/>
          <p14:tracePt t="855" x="5526088" y="1346200"/>
          <p14:tracePt t="856" x="5495925" y="1346200"/>
          <p14:tracePt t="857" x="5472113" y="1346200"/>
          <p14:tracePt t="858" x="5441950" y="1339850"/>
          <p14:tracePt t="859" x="5418138" y="1339850"/>
          <p14:tracePt t="860" x="5387975" y="1339850"/>
          <p14:tracePt t="861" x="5364163" y="1339850"/>
          <p14:tracePt t="863" x="5340350" y="1339850"/>
          <p14:tracePt t="864" x="5310188" y="1333500"/>
          <p14:tracePt t="864" x="5280025" y="1333500"/>
          <p14:tracePt t="865" x="5256213" y="1333500"/>
          <p14:tracePt t="866" x="5232400" y="1333500"/>
          <p14:tracePt t="867" x="5208588" y="1333500"/>
          <p14:tracePt t="868" x="5184775" y="1333500"/>
          <p14:tracePt t="869" x="5160963" y="1333500"/>
          <p14:tracePt t="870" x="5137150" y="1333500"/>
          <p14:tracePt t="871" x="5113338" y="1333500"/>
          <p14:tracePt t="872" x="5083175" y="1333500"/>
          <p14:tracePt t="873" x="5059363" y="1333500"/>
          <p14:tracePt t="874" x="5041900" y="1333500"/>
          <p14:tracePt t="875" x="5018088" y="1333500"/>
          <p14:tracePt t="879" x="4940300" y="1333500"/>
          <p14:tracePt t="880" x="4921250" y="1333500"/>
          <p14:tracePt t="881" x="4903788" y="1333500"/>
          <p14:tracePt t="882" x="4886325" y="1333500"/>
          <p14:tracePt t="883" x="4873625" y="1339850"/>
          <p14:tracePt t="884" x="4856163" y="1339850"/>
          <p14:tracePt t="885" x="4838700" y="1339850"/>
          <p14:tracePt t="886" x="4826000" y="1346200"/>
          <p14:tracePt t="887" x="4808538" y="1346200"/>
          <p14:tracePt t="888" x="4795838" y="1350963"/>
          <p14:tracePt t="889" x="4778375" y="1357313"/>
          <p14:tracePt t="890" x="4760913" y="1357313"/>
          <p14:tracePt t="892" x="4748213" y="1363663"/>
          <p14:tracePt t="892" x="4737100" y="1370013"/>
          <p14:tracePt t="893" x="4724400" y="1370013"/>
          <p14:tracePt t="895" x="4713288" y="1376363"/>
          <p14:tracePt t="896" x="4694238" y="1381125"/>
          <p14:tracePt t="896" x="4683125" y="1387475"/>
          <p14:tracePt t="898" x="4659313" y="1400175"/>
          <p14:tracePt t="899" x="4646613" y="1404938"/>
          <p14:tracePt t="900" x="4635500" y="1411288"/>
          <p14:tracePt t="901" x="4629150" y="1417638"/>
          <p14:tracePt t="903" x="4616450" y="1423988"/>
          <p14:tracePt t="904" x="4605338" y="1435100"/>
          <p14:tracePt t="905" x="4598988" y="1435100"/>
          <p14:tracePt t="905" x="4586288" y="1447800"/>
          <p14:tracePt t="906" x="4575175" y="1452563"/>
          <p14:tracePt t="907" x="4568825" y="1458913"/>
          <p14:tracePt t="908" x="4557713" y="1465263"/>
          <p14:tracePt t="909" x="4551363" y="1477963"/>
          <p14:tracePt t="910" x="4545013" y="1477963"/>
          <p14:tracePt t="912" x="4533900" y="1489075"/>
          <p14:tracePt t="913" x="4527550" y="1495425"/>
          <p14:tracePt t="914" x="4514850" y="1506538"/>
          <p14:tracePt t="915" x="4508500" y="1512888"/>
          <p14:tracePt t="916" x="4503738" y="1519238"/>
          <p14:tracePt t="916" x="4497388" y="1525588"/>
          <p14:tracePt t="917" x="4491038" y="1530350"/>
          <p14:tracePt t="918" x="4484688" y="1543050"/>
          <p14:tracePt t="919" x="4479925" y="1549400"/>
          <p14:tracePt t="920" x="4479925" y="1560513"/>
          <p14:tracePt t="921" x="4473575" y="1566863"/>
          <p14:tracePt t="922" x="4467225" y="1573213"/>
          <p14:tracePt t="923" x="4467225" y="1579563"/>
          <p14:tracePt t="924" x="4456113" y="1584325"/>
          <p14:tracePt t="925" x="4456113" y="1590675"/>
          <p14:tracePt t="926" x="4449763" y="1603375"/>
          <p14:tracePt t="928" x="4443413" y="1603375"/>
          <p14:tracePt t="929" x="4443413" y="1608138"/>
          <p14:tracePt t="930" x="4443413" y="1614488"/>
          <p14:tracePt t="931" x="4437063" y="1620838"/>
          <p14:tracePt t="933" x="4437063" y="1627188"/>
          <p14:tracePt t="933" x="4430713" y="1627188"/>
          <p14:tracePt t="934" x="4430713" y="1633538"/>
          <p14:tracePt t="935" x="4430713" y="1638300"/>
          <p14:tracePt t="936" x="4425950" y="1638300"/>
          <p14:tracePt t="938" x="4419600" y="1644650"/>
          <p14:tracePt t="942" x="4413250" y="1651000"/>
          <p14:tracePt t="943" x="4406900" y="1657350"/>
          <p14:tracePt t="946" x="4406900" y="1662113"/>
          <p14:tracePt t="948" x="4402138" y="1668463"/>
          <p14:tracePt t="948" x="4395788" y="1668463"/>
          <p14:tracePt t="949" x="4395788" y="1674813"/>
          <p14:tracePt t="952" x="4395788" y="1681163"/>
          <p14:tracePt t="952" x="4395788" y="1685925"/>
          <p14:tracePt t="953" x="4389438" y="1692275"/>
          <p14:tracePt t="955" x="4389438" y="1698625"/>
          <p14:tracePt t="956" x="4389438" y="1704975"/>
          <p14:tracePt t="957" x="4389438" y="1709738"/>
          <p14:tracePt t="960" x="4389438" y="1722438"/>
          <p14:tracePt t="962" x="4389438" y="1728788"/>
          <p14:tracePt t="964" x="4389438" y="1739900"/>
          <p14:tracePt t="965" x="4389438" y="1752600"/>
          <p14:tracePt t="966" x="4389438" y="1758950"/>
          <p14:tracePt t="967" x="4389438" y="1770063"/>
          <p14:tracePt t="970" x="4389438" y="1776413"/>
          <p14:tracePt t="970" x="4395788" y="1787525"/>
          <p14:tracePt t="971" x="4395788" y="1793875"/>
          <p14:tracePt t="972" x="4395788" y="1800225"/>
          <p14:tracePt t="973" x="4402138" y="1812925"/>
          <p14:tracePt t="974" x="4406900" y="1817688"/>
          <p14:tracePt t="975" x="4406900" y="1824038"/>
          <p14:tracePt t="976" x="4413250" y="1836738"/>
          <p14:tracePt t="977" x="4419600" y="1841500"/>
          <p14:tracePt t="979" x="4419600" y="1854200"/>
          <p14:tracePt t="980" x="4425950" y="1865313"/>
          <p14:tracePt t="981" x="4430713" y="1871663"/>
          <p14:tracePt t="982" x="4437063" y="1884363"/>
          <p14:tracePt t="982" x="4443413" y="1895475"/>
          <p14:tracePt t="983" x="4449763" y="1901825"/>
          <p14:tracePt t="984" x="4456113" y="1914525"/>
          <p14:tracePt t="985" x="4467225" y="1925638"/>
          <p14:tracePt t="986" x="4467225" y="1931988"/>
          <p14:tracePt t="987" x="4479925" y="1943100"/>
          <p14:tracePt t="988" x="4484688" y="1955800"/>
          <p14:tracePt t="989" x="4497388" y="1962150"/>
          <p14:tracePt t="990" x="4503738" y="1979613"/>
          <p14:tracePt t="992" x="4508500" y="1985963"/>
          <p14:tracePt t="992" x="4514850" y="1992313"/>
          <p14:tracePt t="993" x="4527550" y="2003425"/>
          <p14:tracePt t="995" x="4533900" y="2009775"/>
          <p14:tracePt t="995" x="4545013" y="2020888"/>
          <p14:tracePt t="997" x="4551363" y="2020888"/>
          <p14:tracePt t="998" x="4557713" y="2033588"/>
          <p14:tracePt t="999" x="4562475" y="2033588"/>
          <p14:tracePt t="1000" x="4568825" y="2044700"/>
          <p14:tracePt t="1000" x="4581525" y="2044700"/>
          <p14:tracePt t="1001" x="4586288" y="2051050"/>
          <p14:tracePt t="1002" x="4592638" y="2057400"/>
          <p14:tracePt t="1003" x="4598988" y="2057400"/>
          <p14:tracePt t="1004" x="4605338" y="2063750"/>
          <p14:tracePt t="1005" x="4610100" y="2063750"/>
          <p14:tracePt t="1006" x="4616450" y="2070100"/>
          <p14:tracePt t="1007" x="4622800" y="2070100"/>
          <p14:tracePt t="1010" x="4629150" y="2070100"/>
          <p14:tracePt t="1010" x="4629150" y="2074863"/>
          <p14:tracePt t="1012" x="4635500" y="2074863"/>
          <p14:tracePt t="1014" x="4640263" y="2074863"/>
          <p14:tracePt t="1015" x="4646613" y="2074863"/>
          <p14:tracePt t="8893" x="4652963" y="2081213"/>
          <p14:tracePt t="8900" x="4670425" y="2093913"/>
          <p14:tracePt t="8909" x="4694238" y="2105025"/>
          <p14:tracePt t="8920" x="4741863" y="2128838"/>
          <p14:tracePt t="8930" x="4843463" y="2171700"/>
          <p14:tracePt t="8935" x="4897438" y="2189163"/>
          <p14:tracePt t="8941" x="4951413" y="2200275"/>
          <p14:tracePt t="8945" x="5011738" y="2219325"/>
          <p14:tracePt t="8948" x="5041900" y="2224088"/>
          <p14:tracePt t="8950" x="5059363" y="2230438"/>
          <p14:tracePt t="8952" x="5072063" y="2236788"/>
          <p14:tracePt t="8954" x="5076825" y="2243138"/>
          <p14:tracePt t="8955" x="5083175" y="2249488"/>
          <p14:tracePt t="8957" x="5089525" y="2249488"/>
          <p14:tracePt t="8959" x="5095875" y="2249488"/>
          <p14:tracePt t="8960" x="5100638" y="2254250"/>
          <p14:tracePt t="8964" x="5106988" y="2254250"/>
          <p14:tracePt t="8967" x="5113338" y="2260600"/>
          <p14:tracePt t="8970" x="5119688" y="2260600"/>
          <p14:tracePt t="8974" x="5124450" y="2260600"/>
          <p14:tracePt t="8977" x="5130800" y="2266950"/>
          <p14:tracePt t="8979" x="5137150" y="2266950"/>
          <p14:tracePt t="8982" x="5143500" y="2266950"/>
          <p14:tracePt t="8985" x="5149850" y="2273300"/>
          <p14:tracePt t="8988" x="5154613" y="2273300"/>
          <p14:tracePt t="8989" x="5160963" y="2273300"/>
          <p14:tracePt t="8992" x="5167313" y="2273300"/>
          <p14:tracePt t="8994" x="5173663" y="2273300"/>
          <p14:tracePt t="8996" x="5184775" y="2278063"/>
          <p14:tracePt t="8997" x="5191125" y="2278063"/>
          <p14:tracePt t="9000" x="5202238" y="2278063"/>
          <p14:tracePt t="9002" x="5208588" y="2278063"/>
          <p14:tracePt t="9003" x="5221288" y="2278063"/>
          <p14:tracePt t="9006" x="5227638" y="2278063"/>
          <p14:tracePt t="9007" x="5232400" y="2278063"/>
          <p14:tracePt t="9009" x="5245100" y="2278063"/>
          <p14:tracePt t="9011" x="5251450" y="2278063"/>
          <p14:tracePt t="9012" x="5256213" y="2278063"/>
          <p14:tracePt t="9013" x="5262563" y="2278063"/>
          <p14:tracePt t="9014" x="5268913" y="2278063"/>
          <p14:tracePt t="9015" x="5275263" y="2278063"/>
          <p14:tracePt t="9016" x="5280025" y="2278063"/>
          <p14:tracePt t="9017" x="5286375" y="2278063"/>
          <p14:tracePt t="9018" x="5292725" y="2278063"/>
          <p14:tracePt t="9019" x="5299075" y="2278063"/>
          <p14:tracePt t="9021" x="5310188" y="2278063"/>
          <p14:tracePt t="9022" x="5316538" y="2278063"/>
          <p14:tracePt t="9022" x="5322888" y="2278063"/>
          <p14:tracePt t="9023" x="5329238" y="2278063"/>
          <p14:tracePt t="9024" x="5340350" y="2278063"/>
          <p14:tracePt t="9025" x="5346700" y="2278063"/>
          <p14:tracePt t="9028" x="5357813" y="2278063"/>
          <p14:tracePt t="9029" x="5364163" y="2278063"/>
          <p14:tracePt t="9031" x="5376863" y="2278063"/>
          <p14:tracePt t="9032" x="5381625" y="2278063"/>
          <p14:tracePt t="9033" x="5387975" y="2278063"/>
          <p14:tracePt t="9034" x="5394325" y="2278063"/>
          <p14:tracePt t="9035" x="5394325" y="2273300"/>
          <p14:tracePt t="9036" x="5400675" y="2273300"/>
          <p14:tracePt t="9037" x="5411788" y="2273300"/>
          <p14:tracePt t="9038" x="5411788" y="2266950"/>
          <p14:tracePt t="9039" x="5418138" y="2266950"/>
          <p14:tracePt t="9040" x="5424488" y="2266950"/>
          <p14:tracePt t="9041" x="5430838" y="2266950"/>
          <p14:tracePt t="9043" x="5435600" y="2266950"/>
          <p14:tracePt t="9045" x="5441950" y="2266950"/>
          <p14:tracePt t="9048" x="5448300" y="2266950"/>
          <p14:tracePt t="9049" x="5454650" y="2266950"/>
          <p14:tracePt t="9051" x="5459413" y="2266950"/>
          <p14:tracePt t="9055" x="5465763" y="2266950"/>
          <p14:tracePt t="9057" x="5472113" y="2266950"/>
          <p14:tracePt t="9058" x="5478463" y="2266950"/>
          <p14:tracePt t="9059" x="5483225" y="2266950"/>
          <p14:tracePt t="9061" x="5489575" y="2273300"/>
          <p14:tracePt t="9063" x="5495925" y="2273300"/>
          <p14:tracePt t="9065" x="5502275" y="2273300"/>
          <p14:tracePt t="9066" x="5508625" y="2278063"/>
          <p14:tracePt t="9069" x="5513388" y="2278063"/>
          <p14:tracePt t="9070" x="5526088" y="2284413"/>
          <p14:tracePt t="9072" x="5532438" y="2284413"/>
          <p14:tracePt t="9073" x="5537200" y="2290763"/>
          <p14:tracePt t="9074" x="5543550" y="2297113"/>
          <p14:tracePt t="9077" x="5549900" y="2301875"/>
          <p14:tracePt t="9077" x="5561013" y="2301875"/>
          <p14:tracePt t="9078" x="5561013" y="2308225"/>
          <p14:tracePt t="9079" x="5573713" y="2314575"/>
          <p14:tracePt t="9080" x="5580063" y="2320925"/>
          <p14:tracePt t="9081" x="5586413" y="2327275"/>
          <p14:tracePt t="9082" x="5591175" y="2332038"/>
          <p14:tracePt t="9083" x="5597525" y="2338388"/>
          <p14:tracePt t="9084" x="5610225" y="2344738"/>
          <p14:tracePt t="9085" x="5614988" y="2351088"/>
          <p14:tracePt t="9087" x="5621338" y="2362200"/>
          <p14:tracePt t="9088" x="5634038" y="2368550"/>
          <p14:tracePt t="9089" x="5638800" y="2379663"/>
          <p14:tracePt t="9090" x="5651500" y="2386013"/>
          <p14:tracePt t="9090" x="5664200" y="2398713"/>
          <p14:tracePt t="9091" x="5668963" y="2405063"/>
          <p14:tracePt t="9092" x="5681663" y="2409825"/>
          <p14:tracePt t="9093" x="5692775" y="2428875"/>
          <p14:tracePt t="9094" x="5705475" y="2433638"/>
          <p14:tracePt t="9095" x="5711825" y="2446338"/>
          <p14:tracePt t="9096" x="5722938" y="2463800"/>
          <p14:tracePt t="9097" x="5735638" y="2470150"/>
          <p14:tracePt t="9098" x="5740400" y="2481263"/>
          <p14:tracePt t="9099" x="5753100" y="2493963"/>
          <p14:tracePt t="9100" x="5759450" y="2500313"/>
          <p14:tracePt t="9101" x="5765800" y="2511425"/>
          <p14:tracePt t="9102" x="5770563" y="2524125"/>
          <p14:tracePt t="9104" x="5789613" y="2535238"/>
          <p14:tracePt t="9105" x="5800725" y="2547938"/>
          <p14:tracePt t="9106" x="5813425" y="2565400"/>
          <p14:tracePt t="9107" x="5830888" y="2584450"/>
          <p14:tracePt t="9108" x="5843588" y="2608263"/>
          <p14:tracePt t="9109" x="5861050" y="2619375"/>
          <p14:tracePt t="9109" x="5872163" y="2643188"/>
          <p14:tracePt t="9110" x="5891213" y="2655888"/>
          <p14:tracePt t="9111" x="5902325" y="2673350"/>
          <p14:tracePt t="9112" x="5919788" y="2697163"/>
          <p14:tracePt t="9113" x="5932488" y="2714625"/>
          <p14:tracePt t="9114" x="5956300" y="2738438"/>
          <p14:tracePt t="9115" x="5973763" y="2757488"/>
          <p14:tracePt t="9117" x="5986463" y="2781300"/>
          <p14:tracePt t="9118" x="6010275" y="2798763"/>
          <p14:tracePt t="9119" x="6022975" y="2822575"/>
          <p14:tracePt t="9121" x="6064250" y="2865438"/>
          <p14:tracePt t="9122" x="6094413" y="2913063"/>
          <p14:tracePt t="9124" x="6118225" y="2936875"/>
          <p14:tracePt t="9125" x="6135688" y="2960688"/>
          <p14:tracePt t="9126" x="6172200" y="3014663"/>
          <p14:tracePt t="9127" x="6189663" y="3038475"/>
          <p14:tracePt t="9128" x="6202363" y="3062288"/>
          <p14:tracePt t="9129" x="6226175" y="3092450"/>
          <p14:tracePt t="9130" x="6243638" y="3109913"/>
          <p14:tracePt t="9131" x="6267450" y="3140075"/>
          <p14:tracePt t="9132" x="6291263" y="3170238"/>
          <p14:tracePt t="9133" x="6303963" y="3194050"/>
          <p14:tracePt t="9318" x="6291263" y="3205163"/>
          <p14:tracePt t="9329" x="6254750" y="3181350"/>
          <p14:tracePt t="9337" x="6207125" y="3146425"/>
          <p14:tracePt t="9343" x="6207125" y="3140075"/>
          <p14:tracePt t="9346" x="6213475" y="3133725"/>
          <p14:tracePt t="9348" x="6219825" y="3133725"/>
          <p14:tracePt t="9351" x="6226175" y="3133725"/>
          <p14:tracePt t="9353" x="6230938" y="3127375"/>
          <p14:tracePt t="9417" x="6196013" y="3127375"/>
          <p14:tracePt t="9425" x="6172200" y="3127375"/>
          <p14:tracePt t="9427" x="6165850" y="3127375"/>
          <p14:tracePt t="9431" x="6159500" y="3127375"/>
          <p14:tracePt t="9434" x="6153150" y="3127375"/>
          <p14:tracePt t="9441" x="6153150" y="3122613"/>
          <p14:tracePt t="9492" x="6153150" y="3116263"/>
          <p14:tracePt t="9506" x="6153150" y="3109913"/>
          <p14:tracePt t="9515" x="6153150" y="3103563"/>
          <p14:tracePt t="9533" x="6153150" y="3098800"/>
          <p14:tracePt t="9539" x="6148388" y="3098800"/>
          <p14:tracePt t="9608" x="6142038" y="3098800"/>
          <p14:tracePt t="9650" x="6135688" y="3098800"/>
          <p14:tracePt t="9671" x="6129338" y="3098800"/>
          <p14:tracePt t="9683" x="6124575" y="3098800"/>
          <p14:tracePt t="9720" x="6118225" y="3098800"/>
          <p14:tracePt t="9820" x="6118225" y="3092450"/>
          <p14:tracePt t="9827" x="6118225" y="3086100"/>
          <p14:tracePt t="9833" x="6118225" y="3079750"/>
          <p14:tracePt t="9838" x="6118225" y="3073400"/>
          <p14:tracePt t="9846" x="6118225" y="3068638"/>
          <p14:tracePt t="9853" x="6111875" y="3068638"/>
          <p14:tracePt t="9857" x="6111875" y="3062288"/>
          <p14:tracePt t="9860" x="6111875" y="3055938"/>
          <p14:tracePt t="9926" x="6111875" y="3049588"/>
          <p14:tracePt t="9934" x="6105525" y="3049588"/>
          <p14:tracePt t="9983" x="6105525" y="3044825"/>
          <p14:tracePt t="9995" x="6100763" y="3038475"/>
          <p14:tracePt t="9998" x="6094413" y="3032125"/>
          <p14:tracePt t="10000" x="6088063" y="3032125"/>
          <p14:tracePt t="10005" x="6088063" y="3025775"/>
          <p14:tracePt t="10018" x="6088063" y="3021013"/>
          <p14:tracePt t="10095" x="6081713" y="3021013"/>
          <p14:tracePt t="10168" x="6075363" y="3021013"/>
          <p14:tracePt t="10182" x="6075363" y="3014663"/>
          <p14:tracePt t="10292" x="6070600" y="3008313"/>
          <p14:tracePt t="10301" x="6070600" y="3001963"/>
          <p14:tracePt t="10309" x="6064250" y="2995613"/>
          <p14:tracePt t="10318" x="6064250" y="2984500"/>
          <p14:tracePt t="10328" x="6064250" y="2978150"/>
          <p14:tracePt t="10336" x="6064250" y="2971800"/>
          <p14:tracePt t="10345" x="6064250" y="2960688"/>
          <p14:tracePt t="10355" x="6070600" y="2954338"/>
          <p14:tracePt t="10361" x="6070600" y="2943225"/>
          <p14:tracePt t="10365" x="6070600" y="2936875"/>
          <p14:tracePt t="10437" x="6064250" y="2936875"/>
          <p14:tracePt t="10460" x="6057900" y="2936875"/>
          <p14:tracePt t="10466" x="6051550" y="2943225"/>
          <p14:tracePt t="10484" x="6046788" y="2943225"/>
          <p14:tracePt t="10499" x="6040438" y="2943225"/>
          <p14:tracePt t="10504" x="6040438" y="2947988"/>
          <p14:tracePt t="10511" x="6034088" y="2947988"/>
          <p14:tracePt t="10600" x="6027738" y="2936875"/>
          <p14:tracePt t="10613" x="6027738" y="2930525"/>
          <p14:tracePt t="10700" x="6022975" y="2930525"/>
          <p14:tracePt t="10745" x="6016625" y="2930525"/>
          <p14:tracePt t="10806" x="6016625" y="2924175"/>
          <p14:tracePt t="10815" x="6016625" y="2919413"/>
          <p14:tracePt t="10822" x="6010275" y="2906713"/>
          <p14:tracePt t="10827" x="6010275" y="2900363"/>
          <p14:tracePt t="10838" x="5997575" y="2882900"/>
          <p14:tracePt t="10841" x="5992813" y="2882900"/>
          <p14:tracePt t="10845" x="5992813" y="2876550"/>
          <p14:tracePt t="10851" x="5986463" y="2876550"/>
          <p14:tracePt t="10856" x="5986463" y="2870200"/>
          <p14:tracePt t="10879" x="5980113" y="2870200"/>
          <p14:tracePt t="10882" x="5980113" y="2865438"/>
          <p14:tracePt t="10884" x="5973763" y="2865438"/>
          <p14:tracePt t="10891" x="5969000" y="2865438"/>
          <p14:tracePt t="10900" x="5969000" y="2859088"/>
          <p14:tracePt t="10969" x="5962650" y="2859088"/>
          <p14:tracePt t="10975" x="5956300" y="2859088"/>
          <p14:tracePt t="10992" x="5949950" y="2859088"/>
          <p14:tracePt t="11006" x="5938838" y="2859088"/>
          <p14:tracePt t="11012" x="5915025" y="2859088"/>
          <p14:tracePt t="11018" x="5891213" y="2859088"/>
          <p14:tracePt t="11020" x="5884863" y="2859088"/>
          <p14:tracePt t="11023" x="5872163" y="2859088"/>
          <p14:tracePt t="11027" x="5867400" y="2859088"/>
          <p14:tracePt t="11028" x="5861050" y="2859088"/>
          <p14:tracePt t="11030" x="5854700" y="2859088"/>
          <p14:tracePt t="11032" x="5848350" y="2859088"/>
          <p14:tracePt t="11034" x="5843588" y="2859088"/>
          <p14:tracePt t="11036" x="5837238" y="2859088"/>
          <p14:tracePt t="11038" x="5830888" y="2859088"/>
          <p14:tracePt t="11041" x="5818188" y="2852738"/>
          <p14:tracePt t="11044" x="5813425" y="2852738"/>
          <p14:tracePt t="11046" x="5800725" y="2852738"/>
          <p14:tracePt t="11046" x="5794375" y="2852738"/>
          <p14:tracePt t="11047" x="5794375" y="2846388"/>
          <p14:tracePt t="11048" x="5789613" y="2846388"/>
          <p14:tracePt t="11051" x="5776913" y="2846388"/>
          <p14:tracePt t="11053" x="5770563" y="2846388"/>
          <p14:tracePt t="11055" x="5765800" y="2846388"/>
          <p14:tracePt t="11057" x="5753100" y="2841625"/>
          <p14:tracePt t="11059" x="5746750" y="2841625"/>
          <p14:tracePt t="11063" x="5740400" y="2835275"/>
          <p14:tracePt t="11065" x="5735638" y="2835275"/>
          <p14:tracePt t="11067" x="5729288" y="2835275"/>
          <p14:tracePt t="11068" x="5722938" y="2835275"/>
          <p14:tracePt t="11070" x="5711825" y="2828925"/>
          <p14:tracePt t="11073" x="5699125" y="2828925"/>
          <p14:tracePt t="11076" x="5688013" y="2828925"/>
          <p14:tracePt t="11077" x="5675313" y="2828925"/>
          <p14:tracePt t="11079" x="5668963" y="2828925"/>
          <p14:tracePt t="11081" x="5664200" y="2828925"/>
          <p14:tracePt t="11083" x="5657850" y="2828925"/>
          <p14:tracePt t="11084" x="5651500" y="2828925"/>
          <p14:tracePt t="11087" x="5645150" y="2828925"/>
          <p14:tracePt t="11088" x="5645150" y="2835275"/>
          <p14:tracePt t="11090" x="5645150" y="2841625"/>
          <p14:tracePt t="11092" x="5645150" y="2846388"/>
          <p14:tracePt t="11094" x="5645150" y="2852738"/>
          <p14:tracePt t="11096" x="5645150" y="2859088"/>
          <p14:tracePt t="11097" x="5651500" y="2859088"/>
          <p14:tracePt t="11098" x="5657850" y="2865438"/>
          <p14:tracePt t="11099" x="5664200" y="2870200"/>
          <p14:tracePt t="11100" x="5668963" y="2870200"/>
          <p14:tracePt t="11101" x="5675313" y="2876550"/>
          <p14:tracePt t="11102" x="5692775" y="2882900"/>
          <p14:tracePt t="11103" x="5699125" y="2882900"/>
          <p14:tracePt t="11104" x="5705475" y="2882900"/>
          <p14:tracePt t="11105" x="5716588" y="2889250"/>
          <p14:tracePt t="11106" x="5735638" y="2900363"/>
          <p14:tracePt t="11107" x="5746750" y="2900363"/>
          <p14:tracePt t="11108" x="5759450" y="2900363"/>
          <p14:tracePt t="11109" x="5770563" y="2906713"/>
          <p14:tracePt t="11110" x="5783263" y="2913063"/>
          <p14:tracePt t="11111" x="5794375" y="2913063"/>
          <p14:tracePt t="11112" x="5807075" y="2919413"/>
          <p14:tracePt t="11113" x="5813425" y="2919413"/>
          <p14:tracePt t="11114" x="5824538" y="2924175"/>
          <p14:tracePt t="11115" x="5830888" y="2924175"/>
          <p14:tracePt t="11116" x="5837238" y="2930525"/>
          <p14:tracePt t="11117" x="5843588" y="2936875"/>
          <p14:tracePt t="11118" x="5854700" y="2936875"/>
          <p14:tracePt t="11120" x="5861050" y="2943225"/>
          <p14:tracePt t="11124" x="5867400" y="2943225"/>
          <p14:tracePt t="11125" x="5867400" y="2947988"/>
          <p14:tracePt t="11128" x="5867400" y="2954338"/>
          <p14:tracePt t="11128" x="5872163" y="2954338"/>
          <p14:tracePt t="11140" x="5872163" y="2960688"/>
          <p14:tracePt t="11146" x="5872163" y="2967038"/>
          <p14:tracePt t="11150" x="5872163" y="2971800"/>
          <p14:tracePt t="11152" x="5872163" y="2978150"/>
          <p14:tracePt t="11153" x="5867400" y="2978150"/>
          <p14:tracePt t="11154" x="5867400" y="2984500"/>
          <p14:tracePt t="11156" x="5861050" y="2984500"/>
          <p14:tracePt t="11158" x="5854700" y="2984500"/>
          <p14:tracePt t="11158" x="5848350" y="2990850"/>
          <p14:tracePt t="11160" x="5843588" y="2990850"/>
          <p14:tracePt t="11161" x="5837238" y="2995613"/>
          <p14:tracePt t="11162" x="5830888" y="2995613"/>
          <p14:tracePt t="11163" x="5824538" y="3001963"/>
          <p14:tracePt t="11165" x="5813425" y="3001963"/>
          <p14:tracePt t="11167" x="5807075" y="3008313"/>
          <p14:tracePt t="11168" x="5794375" y="3008313"/>
          <p14:tracePt t="11169" x="5789613" y="3014663"/>
          <p14:tracePt t="11170" x="5776913" y="3014663"/>
          <p14:tracePt t="11171" x="5770563" y="3014663"/>
          <p14:tracePt t="11173" x="5753100" y="3014663"/>
          <p14:tracePt t="11174" x="5746750" y="3014663"/>
          <p14:tracePt t="11175" x="5735638" y="3021013"/>
          <p14:tracePt t="11175" x="5722938" y="3025775"/>
          <p14:tracePt t="11176" x="5705475" y="3025775"/>
          <p14:tracePt t="11177" x="5699125" y="3025775"/>
          <p14:tracePt t="11178" x="5692775" y="3025775"/>
          <p14:tracePt t="11179" x="5681663" y="3025775"/>
          <p14:tracePt t="11180" x="5668963" y="3025775"/>
          <p14:tracePt t="11181" x="5651500" y="3025775"/>
          <p14:tracePt t="11182" x="5634038" y="3025775"/>
          <p14:tracePt t="11183" x="5621338" y="3025775"/>
          <p14:tracePt t="11184" x="5603875" y="3025775"/>
          <p14:tracePt t="11186" x="5586413" y="3025775"/>
          <p14:tracePt t="11186" x="5567363" y="3025775"/>
          <p14:tracePt t="11187" x="5549900" y="3025775"/>
          <p14:tracePt t="11189" x="5513388" y="3025775"/>
          <p14:tracePt t="11191" x="5502275" y="3025775"/>
          <p14:tracePt t="11191" x="5483225" y="3025775"/>
          <p14:tracePt t="11192" x="5465763" y="3025775"/>
          <p14:tracePt t="11193" x="5448300" y="3025775"/>
          <p14:tracePt t="11195" x="5430838" y="3025775"/>
          <p14:tracePt t="11196" x="5387975" y="3025775"/>
          <p14:tracePt t="11197" x="5364163" y="3025775"/>
          <p14:tracePt t="11198" x="5340350" y="3025775"/>
          <p14:tracePt t="11199" x="5316538" y="3025775"/>
          <p14:tracePt t="11200" x="5292725" y="3025775"/>
          <p14:tracePt t="11201" x="5268913" y="3025775"/>
          <p14:tracePt t="11202" x="5245100" y="3025775"/>
          <p14:tracePt t="11203" x="5221288" y="3025775"/>
          <p14:tracePt t="11204" x="5191125" y="3025775"/>
          <p14:tracePt t="11206" x="5167313" y="3025775"/>
          <p14:tracePt t="11207" x="5143500" y="3025775"/>
          <p14:tracePt t="11208" x="5119688" y="3025775"/>
          <p14:tracePt t="11208" x="5089525" y="3025775"/>
          <p14:tracePt t="11209" x="5065713" y="3025775"/>
          <p14:tracePt t="11210" x="5035550" y="3025775"/>
          <p14:tracePt t="11211" x="5005388" y="3025775"/>
          <p14:tracePt t="11212" x="4981575" y="3025775"/>
          <p14:tracePt t="11213" x="4957763" y="3025775"/>
          <p14:tracePt t="11214" x="4933950" y="3025775"/>
          <p14:tracePt t="11215" x="4897438" y="3025775"/>
          <p14:tracePt t="11216" x="4873625" y="3025775"/>
          <p14:tracePt t="11217" x="4849813" y="3025775"/>
          <p14:tracePt t="11218" x="4819650" y="3025775"/>
          <p14:tracePt t="11219" x="4791075" y="3025775"/>
          <p14:tracePt t="11220" x="4765675" y="3025775"/>
          <p14:tracePt t="11222" x="4741863" y="3025775"/>
          <p14:tracePt t="11223" x="4718050" y="3025775"/>
          <p14:tracePt t="11224" x="4694238" y="3025775"/>
          <p14:tracePt t="11225" x="4670425" y="3025775"/>
          <p14:tracePt t="11225" x="4646613" y="3025775"/>
          <p14:tracePt t="11226" x="4622800" y="3025775"/>
          <p14:tracePt t="11227" x="4605338" y="3025775"/>
          <p14:tracePt t="11228" x="4581525" y="3025775"/>
          <p14:tracePt t="11229" x="4551363" y="3025775"/>
          <p14:tracePt t="11230" x="4533900" y="3025775"/>
          <p14:tracePt t="11231" x="4508500" y="3025775"/>
          <p14:tracePt t="11232" x="4491038" y="3025775"/>
          <p14:tracePt t="11233" x="4473575" y="3025775"/>
          <p14:tracePt t="11234" x="4456113" y="3025775"/>
          <p14:tracePt t="11235" x="4437063" y="3025775"/>
          <p14:tracePt t="11236" x="4419600" y="3025775"/>
          <p14:tracePt t="11237" x="4402138" y="3025775"/>
          <p14:tracePt t="11239" x="4365625" y="3014663"/>
          <p14:tracePt t="11240" x="4352925" y="3014663"/>
          <p14:tracePt t="11241" x="4341813" y="3014663"/>
          <p14:tracePt t="11242" x="4324350" y="3008313"/>
          <p14:tracePt t="11243" x="4311650" y="3008313"/>
          <p14:tracePt t="11244" x="4294188" y="3001963"/>
          <p14:tracePt t="11245" x="4281488" y="2995613"/>
          <p14:tracePt t="11246" x="4270375" y="2995613"/>
          <p14:tracePt t="11247" x="4257675" y="2995613"/>
          <p14:tracePt t="11248" x="4246563" y="2990850"/>
          <p14:tracePt t="11249" x="4233863" y="2984500"/>
          <p14:tracePt t="11250" x="4222750" y="2984500"/>
          <p14:tracePt t="11251" x="4210050" y="2984500"/>
          <p14:tracePt t="11252" x="4203700" y="2978150"/>
          <p14:tracePt t="11253" x="4186238" y="2971800"/>
          <p14:tracePt t="11254" x="4179888" y="2967038"/>
          <p14:tracePt t="11256" x="4173538" y="2967038"/>
          <p14:tracePt t="11258" x="4156075" y="2960688"/>
          <p14:tracePt t="11259" x="4138613" y="2954338"/>
          <p14:tracePt t="11261" x="4125913" y="2954338"/>
          <p14:tracePt t="11262" x="4125913" y="2947988"/>
          <p14:tracePt t="11263" x="4108450" y="2943225"/>
          <p14:tracePt t="11264" x="4102100" y="2943225"/>
          <p14:tracePt t="11265" x="4090988" y="2936875"/>
          <p14:tracePt t="11267" x="4084638" y="2930525"/>
          <p14:tracePt t="11268" x="4071938" y="2924175"/>
          <p14:tracePt t="11270" x="4060825" y="2919413"/>
          <p14:tracePt t="11271" x="4060825" y="2913063"/>
          <p14:tracePt t="11273" x="4054475" y="2913063"/>
          <p14:tracePt t="11274" x="4048125" y="2906713"/>
          <p14:tracePt t="11275" x="4043363" y="2906713"/>
          <p14:tracePt t="11276" x="4037013" y="2900363"/>
          <p14:tracePt t="11278" x="4030663" y="2894013"/>
          <p14:tracePt t="11278" x="4024313" y="2889250"/>
          <p14:tracePt t="11279" x="4019550" y="2889250"/>
          <p14:tracePt t="11280" x="4013200" y="2882900"/>
          <p14:tracePt t="11281" x="4006850" y="2882900"/>
          <p14:tracePt t="11282" x="4006850" y="2876550"/>
          <p14:tracePt t="11283" x="4000500" y="2870200"/>
          <p14:tracePt t="11284" x="3994150" y="2870200"/>
          <p14:tracePt t="11285" x="3989388" y="2865438"/>
          <p14:tracePt t="11286" x="3983038" y="2865438"/>
          <p14:tracePt t="11287" x="3976688" y="2859088"/>
          <p14:tracePt t="11289" x="3965575" y="2852738"/>
          <p14:tracePt t="11291" x="3959225" y="2846388"/>
          <p14:tracePt t="11292" x="3952875" y="2846388"/>
          <p14:tracePt t="11293" x="3946525" y="2841625"/>
          <p14:tracePt t="11293" x="3941763" y="2835275"/>
          <p14:tracePt t="11294" x="3935413" y="2835275"/>
          <p14:tracePt t="11295" x="3929063" y="2828925"/>
          <p14:tracePt t="11296" x="3916363" y="2828925"/>
          <p14:tracePt t="11297" x="3911600" y="2822575"/>
          <p14:tracePt t="11298" x="3905250" y="2822575"/>
          <p14:tracePt t="11299" x="3898900" y="2816225"/>
          <p14:tracePt t="11300" x="3892550" y="2811463"/>
          <p14:tracePt t="11301" x="3887788" y="2811463"/>
          <p14:tracePt t="11302" x="3875088" y="2805113"/>
          <p14:tracePt t="11303" x="3868738" y="2798763"/>
          <p14:tracePt t="11304" x="3857625" y="2798763"/>
          <p14:tracePt t="11306" x="3851275" y="2792413"/>
          <p14:tracePt t="11307" x="3844925" y="2787650"/>
          <p14:tracePt t="11308" x="3840163" y="2787650"/>
          <p14:tracePt t="11309" x="3827463" y="2781300"/>
          <p14:tracePt t="11309" x="3821113" y="2774950"/>
          <p14:tracePt t="11310" x="3810000" y="2774950"/>
          <p14:tracePt t="11311" x="3803650" y="2768600"/>
          <p14:tracePt t="11312" x="3797300" y="2763838"/>
          <p14:tracePt t="11313" x="3786188" y="2757488"/>
          <p14:tracePt t="11314" x="3779838" y="2751138"/>
          <p14:tracePt t="11315" x="3773488" y="2751138"/>
          <p14:tracePt t="11316" x="3762375" y="2744788"/>
          <p14:tracePt t="11317" x="3756025" y="2738438"/>
          <p14:tracePt t="11318" x="3743325" y="2738438"/>
          <p14:tracePt t="11320" x="3732213" y="2733675"/>
          <p14:tracePt t="11321" x="3725863" y="2727325"/>
          <p14:tracePt t="11322" x="3708400" y="2714625"/>
          <p14:tracePt t="11324" x="3689350" y="2709863"/>
          <p14:tracePt t="11325" x="3671888" y="2703513"/>
          <p14:tracePt t="11327" x="3654425" y="2690813"/>
          <p14:tracePt t="11328" x="3641725" y="2690813"/>
          <p14:tracePt t="11329" x="3635375" y="2686050"/>
          <p14:tracePt t="11330" x="3624263" y="2679700"/>
          <p14:tracePt t="11331" x="3611563" y="2679700"/>
          <p14:tracePt t="11332" x="3600450" y="2673350"/>
          <p14:tracePt t="11333" x="3594100" y="2667000"/>
          <p14:tracePt t="11334" x="3582988" y="2667000"/>
          <p14:tracePt t="11335" x="3570288" y="2662238"/>
          <p14:tracePt t="11336" x="3557588" y="2655888"/>
          <p14:tracePt t="11337" x="3546475" y="2649538"/>
          <p14:tracePt t="11338" x="3533775" y="2649538"/>
          <p14:tracePt t="11340" x="3522663" y="2643188"/>
          <p14:tracePt t="11341" x="3505200" y="2636838"/>
          <p14:tracePt t="11342" x="3492500" y="2632075"/>
          <p14:tracePt t="11343" x="3479800" y="2632075"/>
          <p14:tracePt t="11343" x="3468688" y="2625725"/>
          <p14:tracePt t="11344" x="3455988" y="2619375"/>
          <p14:tracePt t="11345" x="3438525" y="2619375"/>
          <p14:tracePt t="11346" x="3427413" y="2619375"/>
          <p14:tracePt t="11347" x="3421063" y="2619375"/>
          <p14:tracePt t="11348" x="3414713" y="2613025"/>
          <p14:tracePt t="11349" x="3397250" y="2608263"/>
          <p14:tracePt t="11350" x="3378200" y="2601913"/>
          <p14:tracePt t="11352" x="3367088" y="2601913"/>
          <p14:tracePt t="11353" x="3349625" y="2595563"/>
          <p14:tracePt t="11353" x="3330575" y="2589213"/>
          <p14:tracePt t="11355" x="3313113" y="2589213"/>
          <p14:tracePt t="11356" x="3276600" y="2584450"/>
          <p14:tracePt t="11358" x="3248025" y="2571750"/>
          <p14:tracePt t="11360" x="3224213" y="2565400"/>
          <p14:tracePt t="11360" x="3211513" y="2565400"/>
          <p14:tracePt t="11361" x="3194050" y="2559050"/>
          <p14:tracePt t="11362" x="3175000" y="2554288"/>
          <p14:tracePt t="11363" x="3157538" y="2547938"/>
          <p14:tracePt t="11364" x="3140075" y="2547938"/>
          <p14:tracePt t="11365" x="3121025" y="2541588"/>
          <p14:tracePt t="11366" x="3103563" y="2541588"/>
          <p14:tracePt t="11367" x="3086100" y="2541588"/>
          <p14:tracePt t="11368" x="3068638" y="2535238"/>
          <p14:tracePt t="11369" x="3049588" y="2530475"/>
          <p14:tracePt t="11370" x="3025775" y="2530475"/>
          <p14:tracePt t="11371" x="3008313" y="2524125"/>
          <p14:tracePt t="11373" x="2990850" y="2524125"/>
          <p14:tracePt t="11374" x="2967038" y="2524125"/>
          <p14:tracePt t="11375" x="2947988" y="2517775"/>
          <p14:tracePt t="11376" x="2930525" y="2517775"/>
          <p14:tracePt t="11377" x="2913063" y="2511425"/>
          <p14:tracePt t="11377" x="2894013" y="2506663"/>
          <p14:tracePt t="11378" x="2876550" y="2506663"/>
          <p14:tracePt t="11379" x="2859088" y="2506663"/>
          <p14:tracePt t="11381" x="2840038" y="2506663"/>
          <p14:tracePt t="11382" x="2822575" y="2500313"/>
          <p14:tracePt t="11383" x="2787650" y="2493963"/>
          <p14:tracePt t="11384" x="2768600" y="2487613"/>
          <p14:tracePt t="11385" x="2751138" y="2487613"/>
          <p14:tracePt t="11387" x="2738438" y="2487613"/>
          <p14:tracePt t="11388" x="2727325" y="2487613"/>
          <p14:tracePt t="11389" x="2709863" y="2481263"/>
          <p14:tracePt t="11390" x="2684463" y="2476500"/>
          <p14:tracePt t="11391" x="2673350" y="2470150"/>
          <p14:tracePt t="11392" x="2660650" y="2470150"/>
          <p14:tracePt t="11393" x="2649538" y="2470150"/>
          <p14:tracePt t="11394" x="2632075" y="2463800"/>
          <p14:tracePt t="11395" x="2619375" y="2457450"/>
          <p14:tracePt t="11396" x="2606675" y="2457450"/>
          <p14:tracePt t="11397" x="2595563" y="2452688"/>
          <p14:tracePt t="11398" x="2582863" y="2452688"/>
          <p14:tracePt t="11399" x="2571750" y="2452688"/>
          <p14:tracePt t="11400" x="2559050" y="2446338"/>
          <p14:tracePt t="11401" x="2554288" y="2439988"/>
          <p14:tracePt t="11402" x="2541588" y="2439988"/>
          <p14:tracePt t="11403" x="2530475" y="2439988"/>
          <p14:tracePt t="11404" x="2524125" y="2433638"/>
          <p14:tracePt t="11406" x="2517775" y="2428875"/>
          <p14:tracePt t="11407" x="2505075" y="2428875"/>
          <p14:tracePt t="11408" x="2500313" y="2422525"/>
          <p14:tracePt t="11409" x="2487613" y="2422525"/>
          <p14:tracePt t="11410" x="2481263" y="2422525"/>
          <p14:tracePt t="11410" x="2476500" y="2416175"/>
          <p14:tracePt t="11411" x="2470150" y="2409825"/>
          <p14:tracePt t="11412" x="2457450" y="2409825"/>
          <p14:tracePt t="11413" x="2452688" y="2409825"/>
          <p14:tracePt t="11414" x="2446338" y="2409825"/>
          <p14:tracePt t="11415" x="2439988" y="2405063"/>
          <p14:tracePt t="11417" x="2427288" y="2405063"/>
          <p14:tracePt t="11418" x="2427288" y="2398713"/>
          <p14:tracePt t="11419" x="2422525" y="2398713"/>
          <p14:tracePt t="11420" x="2422525" y="2392363"/>
          <p14:tracePt t="11421" x="2409825" y="2392363"/>
          <p14:tracePt t="11424" x="2403475" y="2392363"/>
          <p14:tracePt t="11425" x="2403475" y="2386013"/>
          <p14:tracePt t="11426" x="2398713" y="2386013"/>
          <p14:tracePt t="11427" x="2392363" y="2386013"/>
          <p14:tracePt t="11429" x="2386013" y="2386013"/>
          <p14:tracePt t="11431" x="2379663" y="2379663"/>
          <p14:tracePt t="11436" x="2374900" y="2379663"/>
          <p14:tracePt t="11441" x="2368550" y="2379663"/>
          <p14:tracePt t="11444" x="2362200" y="2379663"/>
          <p14:tracePt t="11450" x="2355850" y="2379663"/>
          <p14:tracePt t="11466" x="2349500" y="2379663"/>
          <p14:tracePt t="11473" x="2344738" y="2379663"/>
          <p14:tracePt t="11480" x="2338388" y="2379663"/>
          <p14:tracePt t="11487" x="2332038" y="2379663"/>
          <p14:tracePt t="11506" x="2332038" y="2374900"/>
          <p14:tracePt t="11514" x="2338388" y="2368550"/>
          <p14:tracePt t="11518" x="2349500" y="2362200"/>
          <p14:tracePt t="11521" x="2355850" y="2355850"/>
          <p14:tracePt t="11524" x="2368550" y="2351088"/>
          <p14:tracePt t="11527" x="2374900" y="2338388"/>
          <p14:tracePt t="11528" x="2379663" y="2338388"/>
          <p14:tracePt t="11530" x="2392363" y="2332038"/>
          <p14:tracePt t="11532" x="2403475" y="2327275"/>
          <p14:tracePt t="11533" x="2403475" y="2320925"/>
          <p14:tracePt t="11534" x="2409825" y="2320925"/>
          <p14:tracePt t="11535" x="2416175" y="2314575"/>
          <p14:tracePt t="11536" x="2422525" y="2308225"/>
          <p14:tracePt t="11537" x="2427288" y="2301875"/>
          <p14:tracePt t="11538" x="2433638" y="2301875"/>
          <p14:tracePt t="11539" x="2446338" y="2290763"/>
          <p14:tracePt t="11541" x="2463800" y="2278063"/>
          <p14:tracePt t="11543" x="2470150" y="2273300"/>
          <p14:tracePt t="11544" x="2487613" y="2260600"/>
          <p14:tracePt t="11545" x="2493963" y="2254250"/>
          <p14:tracePt t="11546" x="2511425" y="2249488"/>
          <p14:tracePt t="11548" x="2517775" y="2243138"/>
          <p14:tracePt t="11549" x="2524125" y="2230438"/>
          <p14:tracePt t="11550" x="2535238" y="2230438"/>
          <p14:tracePt t="11551" x="2541588" y="2219325"/>
          <p14:tracePt t="11552" x="2554288" y="2219325"/>
          <p14:tracePt t="11553" x="2565400" y="2212975"/>
          <p14:tracePt t="11553" x="2571750" y="2206625"/>
          <p14:tracePt t="11554" x="2582863" y="2200275"/>
          <p14:tracePt t="11556" x="2595563" y="2189163"/>
          <p14:tracePt t="11557" x="2613025" y="2182813"/>
          <p14:tracePt t="11559" x="2619375" y="2176463"/>
          <p14:tracePt t="11560" x="2625725" y="2176463"/>
          <p14:tracePt t="11561" x="2636838" y="2171700"/>
          <p14:tracePt t="11562" x="2643188" y="2165350"/>
          <p14:tracePt t="11562" x="2649538" y="2165350"/>
          <p14:tracePt t="11563" x="2660650" y="2159000"/>
          <p14:tracePt t="11564" x="2667000" y="2152650"/>
          <p14:tracePt t="11565" x="2673350" y="2152650"/>
          <p14:tracePt t="11566" x="2684463" y="2147888"/>
          <p14:tracePt t="11567" x="2690813" y="2141538"/>
          <p14:tracePt t="11568" x="2703513" y="2135188"/>
          <p14:tracePt t="11569" x="2709863" y="2135188"/>
          <p14:tracePt t="11570" x="2709863" y="2128838"/>
          <p14:tracePt t="11571" x="2720975" y="2128838"/>
          <p14:tracePt t="11573" x="2720975" y="2122488"/>
          <p14:tracePt t="11574" x="2727325" y="2117725"/>
          <p14:tracePt t="11575" x="2733675" y="2117725"/>
          <p14:tracePt t="11576" x="2738438" y="2117725"/>
          <p14:tracePt t="11577" x="2738438" y="2111375"/>
          <p14:tracePt t="11577" x="2744788" y="2111375"/>
          <p14:tracePt t="11580" x="2744788" y="2105025"/>
          <p14:tracePt t="11580" x="2751138" y="2105025"/>
          <p14:tracePt t="11582" x="2757488" y="2105025"/>
          <p14:tracePt t="11583" x="2757488" y="2098675"/>
          <p14:tracePt t="11592" x="2757488" y="2093913"/>
          <p14:tracePt t="11615" x="2751138" y="2093913"/>
          <p14:tracePt t="11617" x="2744788" y="2093913"/>
          <p14:tracePt t="11621" x="2738438" y="2093913"/>
          <p14:tracePt t="11625" x="2733675" y="2093913"/>
          <p14:tracePt t="11627" x="2727325" y="2093913"/>
          <p14:tracePt t="11631" x="2720975" y="2093913"/>
          <p14:tracePt t="11635" x="2714625" y="2093913"/>
          <p14:tracePt t="11639" x="2709863" y="2093913"/>
          <p14:tracePt t="11641" x="2703513" y="2093913"/>
          <p14:tracePt t="11643" x="2703513" y="2098675"/>
          <p14:tracePt t="11645" x="2697163" y="2098675"/>
          <p14:tracePt t="11650" x="2690813" y="2105025"/>
          <p14:tracePt t="11654" x="2684463" y="2105025"/>
          <p14:tracePt t="11657" x="2679700" y="2105025"/>
          <p14:tracePt t="11658" x="2679700" y="2111375"/>
          <p14:tracePt t="11664" x="2673350" y="2111375"/>
          <p14:tracePt t="11704" x="2667000" y="2111375"/>
          <p14:tracePt t="11733" x="2667000" y="2105025"/>
          <p14:tracePt t="11816" x="2667000" y="2098675"/>
          <p14:tracePt t="11822" x="2667000" y="2093913"/>
          <p14:tracePt t="11828" x="2667000" y="2081213"/>
          <p14:tracePt t="11834" x="2667000" y="2074863"/>
          <p14:tracePt t="11838" x="2667000" y="2070100"/>
          <p14:tracePt t="11847" x="2673350" y="2063750"/>
          <p14:tracePt t="11910" x="2673350" y="2074863"/>
          <p14:tracePt t="11915" x="2673350" y="2081213"/>
          <p14:tracePt t="11923" x="2673350" y="2087563"/>
          <p14:tracePt t="11932" x="2673350" y="2093913"/>
          <p14:tracePt t="11937" x="2673350" y="2098675"/>
          <p14:tracePt t="11941" x="2667000" y="2098675"/>
          <p14:tracePt t="11948" x="2667000" y="2105025"/>
          <p14:tracePt t="12298" x="2673350" y="2098675"/>
          <p14:tracePt t="12302" x="2673350" y="2093913"/>
          <p14:tracePt t="12313" x="2673350" y="2087563"/>
          <p14:tracePt t="12322" x="2679700" y="2087563"/>
          <p14:tracePt t="12326" x="2679700" y="2081213"/>
          <p14:tracePt t="12335" x="2684463" y="2074863"/>
          <p14:tracePt t="12346" x="2684463" y="2070100"/>
          <p14:tracePt t="12422" x="2684463" y="2074863"/>
          <p14:tracePt t="12451" x="2684463" y="2081213"/>
          <p14:tracePt t="12862" x="2684463" y="2074863"/>
          <p14:tracePt t="13084" x="2684463" y="2081213"/>
          <p14:tracePt t="13095" x="2684463" y="2087563"/>
          <p14:tracePt t="13106" x="2684463" y="2093913"/>
          <p14:tracePt t="13114" x="2684463" y="2098675"/>
          <p14:tracePt t="13134" x="2684463" y="2105025"/>
          <p14:tracePt t="13141" x="2690813" y="2105025"/>
          <p14:tracePt t="13180" x="2690813" y="2111375"/>
          <p14:tracePt t="13212" x="2690813" y="2117725"/>
          <p14:tracePt t="13226" x="2690813" y="2122488"/>
          <p14:tracePt t="13242" x="2690813" y="2128838"/>
          <p14:tracePt t="13270" x="2690813" y="2135188"/>
          <p14:tracePt t="13426" x="2690813" y="2128838"/>
          <p14:tracePt t="13438" x="2690813" y="2122488"/>
          <p14:tracePt t="13444" x="2690813" y="2117725"/>
          <p14:tracePt t="13462" x="2690813" y="2111375"/>
          <p14:tracePt t="13477" x="2690813" y="2105025"/>
          <p14:tracePt t="13489" x="2697163" y="2105025"/>
          <p14:tracePt t="13500" x="2697163" y="2098675"/>
          <p14:tracePt t="13545" x="2703513" y="2098675"/>
          <p14:tracePt t="13560" x="2709863" y="2098675"/>
          <p14:tracePt t="13577" x="2714625" y="2098675"/>
          <p14:tracePt t="13602" x="2714625" y="2105025"/>
          <p14:tracePt t="13616" x="2714625" y="2111375"/>
          <p14:tracePt t="13632" x="2714625" y="2117725"/>
          <p14:tracePt t="13724" x="2714625" y="2111375"/>
          <p14:tracePt t="13734" x="2714625" y="2105025"/>
          <p14:tracePt t="13742" x="2714625" y="2098675"/>
          <p14:tracePt t="13745" x="2714625" y="2093913"/>
          <p14:tracePt t="13753" x="2714625" y="2087563"/>
          <p14:tracePt t="13763" x="2714625" y="2081213"/>
          <p14:tracePt t="13769" x="2714625" y="2074863"/>
          <p14:tracePt t="13775" x="2714625" y="2070100"/>
          <p14:tracePt t="13780" x="2714625" y="2063750"/>
          <p14:tracePt t="13793" x="2714625" y="2057400"/>
          <p14:tracePt t="13856" x="2714625" y="2051050"/>
          <p14:tracePt t="14143" x="2714625" y="2057400"/>
          <p14:tracePt t="14160" x="2714625" y="2063750"/>
          <p14:tracePt t="14166" x="2714625" y="2070100"/>
          <p14:tracePt t="14174" x="2714625" y="2074863"/>
          <p14:tracePt t="14180" x="2714625" y="2081213"/>
          <p14:tracePt t="14192" x="2714625" y="2087563"/>
          <p14:tracePt t="14202" x="2714625" y="2093913"/>
          <p14:tracePt t="14215" x="2714625" y="2098675"/>
          <p14:tracePt t="14713" x="2714625" y="2105025"/>
          <p14:tracePt t="14721" x="2714625" y="2111375"/>
          <p14:tracePt t="14726" x="2714625" y="2117725"/>
          <p14:tracePt t="14734" x="2714625" y="2122488"/>
          <p14:tracePt t="14745" x="2714625" y="2128838"/>
          <p14:tracePt t="14808" x="2720975" y="2135188"/>
          <p14:tracePt t="14812" x="2727325" y="2135188"/>
          <p14:tracePt t="14816" x="2733675" y="2141538"/>
          <p14:tracePt t="14820" x="2738438" y="2147888"/>
          <p14:tracePt t="14824" x="2744788" y="2147888"/>
          <p14:tracePt t="14827" x="2751138" y="2147888"/>
          <p14:tracePt t="14830" x="2757488" y="2152650"/>
          <p14:tracePt t="14833" x="2762250" y="2152650"/>
          <p14:tracePt t="14842" x="2781300" y="2159000"/>
          <p14:tracePt t="14856" x="2816225" y="2171700"/>
          <p14:tracePt t="14860" x="2835275" y="2171700"/>
          <p14:tracePt t="14863" x="2846388" y="2171700"/>
          <p14:tracePt t="14866" x="2859088" y="2171700"/>
          <p14:tracePt t="14867" x="2863850" y="2176463"/>
          <p14:tracePt t="14869" x="2876550" y="2176463"/>
          <p14:tracePt t="14872" x="2889250" y="2176463"/>
          <p14:tracePt t="14874" x="2906713" y="2176463"/>
          <p14:tracePt t="14877" x="2917825" y="2176463"/>
          <p14:tracePt t="14879" x="2924175" y="2176463"/>
          <p14:tracePt t="14881" x="2936875" y="2176463"/>
          <p14:tracePt t="14884" x="2947988" y="2182813"/>
          <p14:tracePt t="14886" x="2954338" y="2182813"/>
          <p14:tracePt t="14887" x="2967038" y="2182813"/>
          <p14:tracePt t="14890" x="2971800" y="2182813"/>
          <p14:tracePt t="14890" x="2978150" y="2182813"/>
          <p14:tracePt t="14893" x="2990850" y="2182813"/>
          <p14:tracePt t="14894" x="2990850" y="2189163"/>
          <p14:tracePt t="14895" x="2995613" y="2189163"/>
          <p14:tracePt t="14896" x="3001963" y="2189163"/>
          <p14:tracePt t="14898" x="3008313" y="2189163"/>
          <p14:tracePt t="14912" x="3068638" y="2195513"/>
          <p14:tracePt t="14913" x="3079750" y="2200275"/>
          <p14:tracePt t="14916" x="3086100" y="2200275"/>
          <p14:tracePt t="14917" x="3092450" y="2200275"/>
          <p14:tracePt t="14918" x="3103563" y="2200275"/>
          <p14:tracePt t="14919" x="3109913" y="2200275"/>
          <p14:tracePt t="14921" x="3121025" y="2206625"/>
          <p14:tracePt t="14923" x="3133725" y="2206625"/>
          <p14:tracePt t="14924" x="3140075" y="2206625"/>
          <p14:tracePt t="14925" x="3140075" y="2212975"/>
          <p14:tracePt t="14927" x="3151188" y="2212975"/>
          <p14:tracePt t="14928" x="3157538" y="2212975"/>
          <p14:tracePt t="14929" x="3163888" y="2212975"/>
          <p14:tracePt t="14929" x="3170238" y="2212975"/>
          <p14:tracePt t="14930" x="3181350" y="2212975"/>
          <p14:tracePt t="14931" x="3187700" y="2212975"/>
          <p14:tracePt t="14932" x="3194050" y="2212975"/>
          <p14:tracePt t="14933" x="3205163" y="2212975"/>
          <p14:tracePt t="14934" x="3211513" y="2212975"/>
          <p14:tracePt t="14935" x="3217863" y="2212975"/>
          <p14:tracePt t="14936" x="3224213" y="2212975"/>
          <p14:tracePt t="14937" x="3235325" y="2212975"/>
          <p14:tracePt t="14938" x="3248025" y="2212975"/>
          <p14:tracePt t="14939" x="3252788" y="2219325"/>
          <p14:tracePt t="14940" x="3265488" y="2219325"/>
          <p14:tracePt t="14941" x="3276600" y="2219325"/>
          <p14:tracePt t="14943" x="3282950" y="2219325"/>
          <p14:tracePt t="14944" x="3295650" y="2219325"/>
          <p14:tracePt t="14945" x="3306763" y="2219325"/>
          <p14:tracePt t="14946" x="3313113" y="2219325"/>
          <p14:tracePt t="14946" x="3330575" y="2219325"/>
          <p14:tracePt t="14947" x="3343275" y="2219325"/>
          <p14:tracePt t="14948" x="3349625" y="2219325"/>
          <p14:tracePt t="14949" x="3360738" y="2219325"/>
          <p14:tracePt t="14950" x="3373438" y="2219325"/>
          <p14:tracePt t="14951" x="3384550" y="2219325"/>
          <p14:tracePt t="14952" x="3403600" y="2219325"/>
          <p14:tracePt t="14953" x="3408363" y="2219325"/>
          <p14:tracePt t="14954" x="3421063" y="2219325"/>
          <p14:tracePt t="14955" x="3432175" y="2219325"/>
          <p14:tracePt t="14956" x="3444875" y="2219325"/>
          <p14:tracePt t="14957" x="3455988" y="2219325"/>
          <p14:tracePt t="14958" x="3462338" y="2219325"/>
          <p14:tracePt t="14960" x="3475038" y="2219325"/>
          <p14:tracePt t="14961" x="3486150" y="2219325"/>
          <p14:tracePt t="14962" x="3498850" y="2219325"/>
          <p14:tracePt t="14962" x="3509963" y="2219325"/>
          <p14:tracePt t="14963" x="3529013" y="2219325"/>
          <p14:tracePt t="14964" x="3540125" y="2219325"/>
          <p14:tracePt t="14965" x="3552825" y="2219325"/>
          <p14:tracePt t="14966" x="3557588" y="2219325"/>
          <p14:tracePt t="14967" x="3570288" y="2219325"/>
          <p14:tracePt t="14968" x="3582988" y="2219325"/>
          <p14:tracePt t="14969" x="3594100" y="2219325"/>
          <p14:tracePt t="14970" x="3611563" y="2219325"/>
          <p14:tracePt t="14971" x="3617913" y="2219325"/>
          <p14:tracePt t="14972" x="3624263" y="2219325"/>
          <p14:tracePt t="14973" x="3635375" y="2219325"/>
          <p14:tracePt t="14974" x="3648075" y="2219325"/>
          <p14:tracePt t="14975" x="3660775" y="2219325"/>
          <p14:tracePt t="14978" x="3678238" y="2219325"/>
          <p14:tracePt t="14979" x="3684588" y="2219325"/>
          <p14:tracePt t="14980" x="3708400" y="2212975"/>
          <p14:tracePt t="14982" x="3713163" y="2212975"/>
          <p14:tracePt t="14983" x="3725863" y="2212975"/>
          <p14:tracePt t="14984" x="3732213" y="2212975"/>
          <p14:tracePt t="14985" x="3736975" y="2212975"/>
          <p14:tracePt t="14985" x="3743325" y="2212975"/>
          <p14:tracePt t="14986" x="3756025" y="2212975"/>
          <p14:tracePt t="14987" x="3762375" y="2212975"/>
          <p14:tracePt t="14988" x="3767138" y="2212975"/>
          <p14:tracePt t="14989" x="3773488" y="2212975"/>
          <p14:tracePt t="14991" x="3786188" y="2212975"/>
          <p14:tracePt t="14994" x="3790950" y="2212975"/>
          <p14:tracePt t="14994" x="3797300" y="2212975"/>
          <p14:tracePt t="14996" x="3803650" y="2212975"/>
          <p14:tracePt t="14997" x="3810000" y="2212975"/>
          <p14:tracePt t="15000" x="3814763" y="2212975"/>
          <p14:tracePt t="15001" x="3814763" y="2206625"/>
          <p14:tracePt t="15003" x="3821113" y="2206625"/>
          <p14:tracePt t="15011" x="3827463" y="2206625"/>
          <p14:tracePt t="15038" x="3833813" y="2206625"/>
          <p14:tracePt t="15059" x="3840163" y="2206625"/>
          <p14:tracePt t="15065" x="3844925" y="2206625"/>
          <p14:tracePt t="15073" x="3851275" y="2206625"/>
          <p14:tracePt t="15074" x="3857625" y="2206625"/>
          <p14:tracePt t="15080" x="3863975" y="2206625"/>
          <p14:tracePt t="15087" x="3868738" y="2206625"/>
          <p14:tracePt t="15092" x="3875088" y="2206625"/>
          <p14:tracePt t="15094" x="3881438" y="2206625"/>
          <p14:tracePt t="15098" x="3887788" y="2206625"/>
          <p14:tracePt t="15108" x="3892550" y="2206625"/>
          <p14:tracePt t="15122" x="3898900" y="2206625"/>
          <p14:tracePt t="15125" x="3905250" y="2206625"/>
          <p14:tracePt t="15129" x="3911600" y="2206625"/>
          <p14:tracePt t="15144" x="3916363" y="2206625"/>
          <p14:tracePt t="15151" x="3922713" y="2206625"/>
          <p14:tracePt t="15160" x="3922713" y="2212975"/>
          <p14:tracePt t="15175" x="3922713" y="2219325"/>
          <p14:tracePt t="15250" x="3922713" y="2224088"/>
          <p14:tracePt t="15270" x="3922713" y="2273300"/>
          <p14:tracePt t="15277" x="3922713" y="2290763"/>
          <p14:tracePt t="15281" x="3922713" y="2301875"/>
          <p14:tracePt t="15283" x="3922713" y="2308225"/>
          <p14:tracePt t="15287" x="3922713" y="2320925"/>
          <p14:tracePt t="15288" x="3922713" y="2327275"/>
          <p14:tracePt t="15293" x="3922713" y="2332038"/>
          <p14:tracePt t="15295" x="3922713" y="2344738"/>
          <p14:tracePt t="15299" x="3922713" y="2351088"/>
          <p14:tracePt t="15301" x="3922713" y="2355850"/>
          <p14:tracePt t="15303" x="3922713" y="2362200"/>
          <p14:tracePt t="15305" x="3922713" y="2368550"/>
          <p14:tracePt t="15307" x="3922713" y="2374900"/>
          <p14:tracePt t="15310" x="3922713" y="2379663"/>
          <p14:tracePt t="15314" x="3922713" y="2386013"/>
          <p14:tracePt t="15316" x="3922713" y="2392363"/>
          <p14:tracePt t="15319" x="3922713" y="2398713"/>
          <p14:tracePt t="15322" x="3922713" y="2405063"/>
          <p14:tracePt t="15325" x="3922713" y="2409825"/>
          <p14:tracePt t="15326" x="3922713" y="2416175"/>
          <p14:tracePt t="15329" x="3922713" y="2422525"/>
          <p14:tracePt t="15331" x="3922713" y="2428875"/>
          <p14:tracePt t="15334" x="3922713" y="2433638"/>
          <p14:tracePt t="15336" x="3922713" y="2439988"/>
          <p14:tracePt t="15337" x="3922713" y="2446338"/>
          <p14:tracePt t="15339" x="3922713" y="2452688"/>
          <p14:tracePt t="15341" x="3922713" y="2463800"/>
          <p14:tracePt t="15342" x="3922713" y="2470150"/>
          <p14:tracePt t="15344" x="3929063" y="2476500"/>
          <p14:tracePt t="15345" x="3929063" y="2481263"/>
          <p14:tracePt t="15347" x="3929063" y="2487613"/>
          <p14:tracePt t="15349" x="3935413" y="2493963"/>
          <p14:tracePt t="15350" x="3935413" y="2500313"/>
          <p14:tracePt t="15351" x="3935413" y="2506663"/>
          <p14:tracePt t="15353" x="3935413" y="2511425"/>
          <p14:tracePt t="15354" x="3941763" y="2517775"/>
          <p14:tracePt t="15355" x="3941763" y="2524125"/>
          <p14:tracePt t="15356" x="3946525" y="2530475"/>
          <p14:tracePt t="15358" x="3946525" y="2535238"/>
          <p14:tracePt t="15359" x="3952875" y="2535238"/>
          <p14:tracePt t="15361" x="3959225" y="2547938"/>
          <p14:tracePt t="15362" x="3959225" y="2559050"/>
          <p14:tracePt t="15364" x="3965575" y="2565400"/>
          <p14:tracePt t="15365" x="3970338" y="2571750"/>
          <p14:tracePt t="15367" x="3970338" y="2584450"/>
          <p14:tracePt t="15367" x="3976688" y="2584450"/>
          <p14:tracePt t="15368" x="3976688" y="2595563"/>
          <p14:tracePt t="15369" x="3983038" y="2595563"/>
          <p14:tracePt t="15370" x="3989388" y="2601913"/>
          <p14:tracePt t="15371" x="3989388" y="2608263"/>
          <p14:tracePt t="15372" x="3989388" y="2613025"/>
          <p14:tracePt t="15373" x="3994150" y="2619375"/>
          <p14:tracePt t="15374" x="3994150" y="2625725"/>
          <p14:tracePt t="15375" x="4000500" y="2632075"/>
          <p14:tracePt t="15377" x="4006850" y="2636838"/>
          <p14:tracePt t="15379" x="4006850" y="2649538"/>
          <p14:tracePt t="15379" x="4013200" y="2649538"/>
          <p14:tracePt t="15380" x="4013200" y="2655888"/>
          <p14:tracePt t="15381" x="4019550" y="2662238"/>
          <p14:tracePt t="15383" x="4024313" y="2667000"/>
          <p14:tracePt t="15383" x="4024313" y="2673350"/>
          <p14:tracePt t="15384" x="4030663" y="2673350"/>
          <p14:tracePt t="15385" x="4030663" y="2686050"/>
          <p14:tracePt t="15386" x="4037013" y="2686050"/>
          <p14:tracePt t="15388" x="4043363" y="2690813"/>
          <p14:tracePt t="15388" x="4048125" y="2697163"/>
          <p14:tracePt t="15389" x="4048125" y="2703513"/>
          <p14:tracePt t="15390" x="4054475" y="2703513"/>
          <p14:tracePt t="15391" x="4060825" y="2714625"/>
          <p14:tracePt t="15393" x="4067175" y="2720975"/>
          <p14:tracePt t="15395" x="4071938" y="2727325"/>
          <p14:tracePt t="15396" x="4078288" y="2733675"/>
          <p14:tracePt t="15397" x="4084638" y="2738438"/>
          <p14:tracePt t="15398" x="4090988" y="2751138"/>
          <p14:tracePt t="15399" x="4097338" y="2757488"/>
          <p14:tracePt t="15400" x="4097338" y="2763838"/>
          <p14:tracePt t="15402" x="4108450" y="2768600"/>
          <p14:tracePt t="15403" x="4108450" y="2774950"/>
          <p14:tracePt t="15404" x="4114800" y="2781300"/>
          <p14:tracePt t="15405" x="4121150" y="2781300"/>
          <p14:tracePt t="15406" x="4125913" y="2792413"/>
          <p14:tracePt t="15406" x="4132263" y="2798763"/>
          <p14:tracePt t="15407" x="4138613" y="2805113"/>
          <p14:tracePt t="15408" x="4144963" y="2811463"/>
          <p14:tracePt t="15410" x="4156075" y="2822575"/>
          <p14:tracePt t="15412" x="4162425" y="2828925"/>
          <p14:tracePt t="15413" x="4173538" y="2841625"/>
          <p14:tracePt t="15414" x="4179888" y="2841625"/>
          <p14:tracePt t="15415" x="4186238" y="2852738"/>
          <p14:tracePt t="15416" x="4192588" y="2852738"/>
          <p14:tracePt t="15417" x="4198938" y="2859088"/>
          <p14:tracePt t="15418" x="4203700" y="2865438"/>
          <p14:tracePt t="15419" x="4203700" y="2870200"/>
          <p14:tracePt t="15420" x="4210050" y="2870200"/>
          <p14:tracePt t="15421" x="4216400" y="2876550"/>
          <p14:tracePt t="15422" x="4222750" y="2876550"/>
          <p14:tracePt t="15423" x="4227513" y="2882900"/>
          <p14:tracePt t="15424" x="4233863" y="2889250"/>
          <p14:tracePt t="15425" x="4233863" y="2894013"/>
          <p14:tracePt t="15427" x="4246563" y="2900363"/>
          <p14:tracePt t="15429" x="4251325" y="2900363"/>
          <p14:tracePt t="15430" x="4257675" y="2906713"/>
          <p14:tracePt t="15431" x="4257675" y="2913063"/>
          <p14:tracePt t="15432" x="4264025" y="2913063"/>
          <p14:tracePt t="15433" x="4270375" y="2919413"/>
          <p14:tracePt t="15435" x="4276725" y="2924175"/>
          <p14:tracePt t="15437" x="4281488" y="2924175"/>
          <p14:tracePt t="15438" x="4281488" y="2930525"/>
          <p14:tracePt t="15439" x="4287838" y="2930525"/>
          <p14:tracePt t="15440" x="4294188" y="2930525"/>
          <p14:tracePt t="15442" x="4300538" y="2936875"/>
          <p14:tracePt t="15445" x="4305300" y="2936875"/>
          <p14:tracePt t="15446" x="4305300" y="2943225"/>
          <p14:tracePt t="15447" x="4311650" y="2943225"/>
          <p14:tracePt t="15448" x="4318000" y="2947988"/>
          <p14:tracePt t="15451" x="4324350" y="2947988"/>
          <p14:tracePt t="15452" x="4324350" y="2954338"/>
          <p14:tracePt t="15453" x="4329113" y="2954338"/>
          <p14:tracePt t="15456" x="4335463" y="2954338"/>
          <p14:tracePt t="15457" x="4341813" y="2954338"/>
          <p14:tracePt t="15458" x="4341813" y="2960688"/>
          <p14:tracePt t="15460" x="4348163" y="2960688"/>
          <p14:tracePt t="15464" x="4352925" y="2967038"/>
          <p14:tracePt t="15466" x="4359275" y="2967038"/>
          <p14:tracePt t="15467" x="4365625" y="2967038"/>
          <p14:tracePt t="15469" x="4371975" y="2967038"/>
          <p14:tracePt t="15472" x="4378325" y="2967038"/>
          <p14:tracePt t="15472" x="4378325" y="2971800"/>
          <p14:tracePt t="15474" x="4383088" y="2971800"/>
          <p14:tracePt t="15477" x="4395788" y="2978150"/>
          <p14:tracePt t="15480" x="4402138" y="2978150"/>
          <p14:tracePt t="15481" x="4406900" y="2978150"/>
          <p14:tracePt t="15482" x="4413250" y="2978150"/>
          <p14:tracePt t="15483" x="4419600" y="2978150"/>
          <p14:tracePt t="15484" x="4419600" y="2984500"/>
          <p14:tracePt t="15485" x="4425950" y="2984500"/>
          <p14:tracePt t="15487" x="4430713" y="2984500"/>
          <p14:tracePt t="15487" x="4437063" y="2984500"/>
          <p14:tracePt t="15488" x="4443413" y="2984500"/>
          <p14:tracePt t="15489" x="4449763" y="2984500"/>
          <p14:tracePt t="15490" x="4456113" y="2984500"/>
          <p14:tracePt t="15491" x="4460875" y="2984500"/>
          <p14:tracePt t="15492" x="4467225" y="2990850"/>
          <p14:tracePt t="15494" x="4473575" y="2990850"/>
          <p14:tracePt t="15495" x="4479925" y="2990850"/>
          <p14:tracePt t="15496" x="4484688" y="2990850"/>
          <p14:tracePt t="15496" x="4491038" y="2990850"/>
          <p14:tracePt t="15497" x="4503738" y="2990850"/>
          <p14:tracePt t="15498" x="4508500" y="2990850"/>
          <p14:tracePt t="15499" x="4514850" y="2995613"/>
          <p14:tracePt t="15500" x="4527550" y="2995613"/>
          <p14:tracePt t="15501" x="4533900" y="2995613"/>
          <p14:tracePt t="15502" x="4538663" y="2995613"/>
          <p14:tracePt t="15503" x="4545013" y="2995613"/>
          <p14:tracePt t="15504" x="4557713" y="2995613"/>
          <p14:tracePt t="15505" x="4562475" y="2995613"/>
          <p14:tracePt t="15506" x="4568825" y="2995613"/>
          <p14:tracePt t="15507" x="4581525" y="2995613"/>
          <p14:tracePt t="15508" x="4592638" y="2995613"/>
          <p14:tracePt t="15510" x="4605338" y="2995613"/>
          <p14:tracePt t="15511" x="4610100" y="2995613"/>
          <p14:tracePt t="15512" x="4622800" y="2995613"/>
          <p14:tracePt t="15513" x="4635500" y="2995613"/>
          <p14:tracePt t="15513" x="4646613" y="2995613"/>
          <p14:tracePt t="15514" x="4659313" y="2995613"/>
          <p14:tracePt t="15515" x="4664075" y="2995613"/>
          <p14:tracePt t="15516" x="4676775" y="2995613"/>
          <p14:tracePt t="15517" x="4687888" y="2995613"/>
          <p14:tracePt t="15518" x="4700588" y="2995613"/>
          <p14:tracePt t="15519" x="4713288" y="2995613"/>
          <p14:tracePt t="15520" x="4724400" y="2995613"/>
          <p14:tracePt t="15521" x="4730750" y="2995613"/>
          <p14:tracePt t="15523" x="4741863" y="2995613"/>
          <p14:tracePt t="15524" x="4754563" y="2995613"/>
          <p14:tracePt t="15525" x="4772025" y="2995613"/>
          <p14:tracePt t="15526" x="4795838" y="2995613"/>
          <p14:tracePt t="15528" x="4814888" y="2995613"/>
          <p14:tracePt t="15529" x="4826000" y="2995613"/>
          <p14:tracePt t="15530" x="4843463" y="2995613"/>
          <p14:tracePt t="15531" x="4849813" y="2995613"/>
          <p14:tracePt t="15532" x="4856163" y="2995613"/>
          <p14:tracePt t="15533" x="4867275" y="2995613"/>
          <p14:tracePt t="15534" x="4879975" y="2995613"/>
          <p14:tracePt t="15535" x="4892675" y="2995613"/>
          <p14:tracePt t="15536" x="4903788" y="2995613"/>
          <p14:tracePt t="15537" x="4910138" y="2995613"/>
          <p14:tracePt t="15538" x="4921250" y="2995613"/>
          <p14:tracePt t="15539" x="4933950" y="2995613"/>
          <p14:tracePt t="15540" x="4945063" y="2995613"/>
          <p14:tracePt t="15541" x="4951413" y="2995613"/>
          <p14:tracePt t="15542" x="4964113" y="2995613"/>
          <p14:tracePt t="15544" x="4970463" y="2995613"/>
          <p14:tracePt t="15545" x="4981575" y="2995613"/>
          <p14:tracePt t="15545" x="4987925" y="2995613"/>
          <p14:tracePt t="15546" x="4994275" y="2995613"/>
          <p14:tracePt t="15547" x="4999038" y="2995613"/>
          <p14:tracePt t="15548" x="5011738" y="2995613"/>
          <p14:tracePt t="15549" x="5018088" y="2995613"/>
          <p14:tracePt t="15550" x="5022850" y="2995613"/>
          <p14:tracePt t="15551" x="5035550" y="2995613"/>
          <p14:tracePt t="15552" x="5041900" y="2995613"/>
          <p14:tracePt t="15554" x="5053013" y="2995613"/>
          <p14:tracePt t="15555" x="5059363" y="2995613"/>
          <p14:tracePt t="15556" x="5065713" y="2995613"/>
          <p14:tracePt t="15557" x="5072063" y="2995613"/>
          <p14:tracePt t="15560" x="5083175" y="2995613"/>
          <p14:tracePt t="15562" x="5089525" y="2995613"/>
          <p14:tracePt t="15563" x="5095875" y="2995613"/>
          <p14:tracePt t="15565" x="5100638" y="2995613"/>
          <p14:tracePt t="15567" x="5106988" y="2995613"/>
          <p14:tracePt t="15568" x="5113338" y="2995613"/>
          <p14:tracePt t="15570" x="5119688" y="2995613"/>
          <p14:tracePt t="15572" x="5124450" y="2995613"/>
          <p14:tracePt t="15576" x="5130800" y="2995613"/>
          <p14:tracePt t="15577" x="5137150" y="2995613"/>
          <p14:tracePt t="15580" x="5143500" y="2995613"/>
          <p14:tracePt t="15583" x="5149850" y="2995613"/>
          <p14:tracePt t="15586" x="5154613" y="2995613"/>
          <p14:tracePt t="15587" x="5160963" y="2995613"/>
          <p14:tracePt t="15589" x="5160963" y="3001963"/>
          <p14:tracePt t="15590" x="5167313" y="3001963"/>
          <p14:tracePt t="15592" x="5173663" y="3001963"/>
          <p14:tracePt t="15594" x="5178425" y="3001963"/>
          <p14:tracePt t="15595" x="5184775" y="3008313"/>
          <p14:tracePt t="15596" x="5191125" y="3008313"/>
          <p14:tracePt t="15598" x="5197475" y="3008313"/>
          <p14:tracePt t="15599" x="5202238" y="3014663"/>
          <p14:tracePt t="15600" x="5208588" y="3014663"/>
          <p14:tracePt t="15601" x="5208588" y="3021013"/>
          <p14:tracePt t="15602" x="5214938" y="3021013"/>
          <p14:tracePt t="15603" x="5221288" y="3021013"/>
          <p14:tracePt t="15604" x="5227638" y="3021013"/>
          <p14:tracePt t="15605" x="5232400" y="3025775"/>
          <p14:tracePt t="15606" x="5238750" y="3025775"/>
          <p14:tracePt t="15607" x="5245100" y="3025775"/>
          <p14:tracePt t="15608" x="5251450" y="3032125"/>
          <p14:tracePt t="15609" x="5256213" y="3038475"/>
          <p14:tracePt t="15611" x="5262563" y="3038475"/>
          <p14:tracePt t="15612" x="5275263" y="3038475"/>
          <p14:tracePt t="15613" x="5280025" y="3044825"/>
          <p14:tracePt t="15613" x="5286375" y="3044825"/>
          <p14:tracePt t="15614" x="5299075" y="3049588"/>
          <p14:tracePt t="15615" x="5303838" y="3049588"/>
          <p14:tracePt t="15616" x="5316538" y="3049588"/>
          <p14:tracePt t="15617" x="5329238" y="3055938"/>
          <p14:tracePt t="15618" x="5334000" y="3055938"/>
          <p14:tracePt t="15619" x="5346700" y="3062288"/>
          <p14:tracePt t="15620" x="5357813" y="3068638"/>
          <p14:tracePt t="15621" x="5370513" y="3068638"/>
          <p14:tracePt t="15622" x="5381625" y="3068638"/>
          <p14:tracePt t="15623" x="5394325" y="3068638"/>
          <p14:tracePt t="15624" x="5400675" y="3073400"/>
          <p14:tracePt t="15625" x="5418138" y="3079750"/>
          <p14:tracePt t="15627" x="5430838" y="3079750"/>
          <p14:tracePt t="15628" x="5441950" y="3079750"/>
          <p14:tracePt t="15629" x="5454650" y="3079750"/>
          <p14:tracePt t="15630" x="5472113" y="3079750"/>
          <p14:tracePt t="15631" x="5483225" y="3079750"/>
          <p14:tracePt t="15632" x="5502275" y="3079750"/>
          <p14:tracePt t="15633" x="5519738" y="3079750"/>
          <p14:tracePt t="15634" x="5537200" y="3086100"/>
          <p14:tracePt t="15635" x="5556250" y="3086100"/>
          <p14:tracePt t="15636" x="5567363" y="3086100"/>
          <p14:tracePt t="15637" x="5586413" y="3086100"/>
          <p14:tracePt t="15638" x="5603875" y="3086100"/>
          <p14:tracePt t="15639" x="5621338" y="3086100"/>
          <p14:tracePt t="15640" x="5638800" y="3086100"/>
          <p14:tracePt t="15641" x="5657850" y="3086100"/>
          <p14:tracePt t="15642" x="5675313" y="3086100"/>
          <p14:tracePt t="15644" x="5699125" y="3086100"/>
          <p14:tracePt t="15645" x="5716588" y="3086100"/>
          <p14:tracePt t="15646" x="5740400" y="3086100"/>
          <p14:tracePt t="15646" x="5759450" y="3086100"/>
          <p14:tracePt t="15648" x="5776913" y="3086100"/>
          <p14:tracePt t="15649" x="5800725" y="3086100"/>
          <p14:tracePt t="15650" x="5818188" y="3086100"/>
          <p14:tracePt t="15651" x="5867400" y="3086100"/>
          <p14:tracePt t="15652" x="5891213" y="3086100"/>
          <p14:tracePt t="15653" x="5915025" y="3086100"/>
          <p14:tracePt t="15654" x="5938838" y="3086100"/>
          <p14:tracePt t="15655" x="5969000" y="3086100"/>
          <p14:tracePt t="15656" x="5992813" y="3079750"/>
          <p14:tracePt t="15657" x="6016625" y="3079750"/>
          <p14:tracePt t="15658" x="6040438" y="3079750"/>
          <p14:tracePt t="15659" x="6070600" y="3073400"/>
          <p14:tracePt t="15661" x="6094413" y="3068638"/>
          <p14:tracePt t="15662" x="6118225" y="3062288"/>
          <p14:tracePt t="15663" x="6148388" y="3055938"/>
          <p14:tracePt t="15663" x="6176963" y="3049588"/>
          <p14:tracePt t="15664" x="6207125" y="3044825"/>
          <p14:tracePt t="15665" x="6230938" y="3044825"/>
          <p14:tracePt t="15666" x="6261100" y="3038475"/>
          <p14:tracePt t="15667" x="6291263" y="3038475"/>
          <p14:tracePt t="15668" x="6321425" y="3032125"/>
          <p14:tracePt t="15669" x="6351588" y="3025775"/>
          <p14:tracePt t="15670" x="6381750" y="3021013"/>
          <p14:tracePt t="15671" x="6416675" y="3014663"/>
          <p14:tracePt t="15672" x="6440488" y="3008313"/>
          <p14:tracePt t="15673" x="6477000" y="3001963"/>
          <p14:tracePt t="15674" x="6500813" y="3001963"/>
          <p14:tracePt t="15675" x="6524625" y="2995613"/>
          <p14:tracePt t="15677" x="6584950" y="2984500"/>
          <p14:tracePt t="15679" x="6608763" y="2984500"/>
          <p14:tracePt t="15680" x="6638925" y="2984500"/>
          <p14:tracePt t="15680" x="6667500" y="2978150"/>
          <p14:tracePt t="15681" x="6697663" y="2971800"/>
          <p14:tracePt t="15682" x="6721475" y="2971800"/>
          <p14:tracePt t="15683" x="6751638" y="2967038"/>
          <p14:tracePt t="15684" x="6781800" y="2960688"/>
          <p14:tracePt t="15685" x="6805613" y="2954338"/>
          <p14:tracePt t="15686" x="6842125" y="2954338"/>
          <p14:tracePt t="15687" x="6865938" y="2947988"/>
          <p14:tracePt t="15688" x="6889750" y="2943225"/>
          <p14:tracePt t="15689" x="6913563" y="2943225"/>
          <p14:tracePt t="15690" x="6943725" y="2936875"/>
          <p14:tracePt t="15691" x="6973888" y="2936875"/>
          <p14:tracePt t="15692" x="6997700" y="2936875"/>
          <p14:tracePt t="15694" x="7026275" y="2930525"/>
          <p14:tracePt t="15694" x="7050088" y="2930525"/>
          <p14:tracePt t="15696" x="7075488" y="2924175"/>
          <p14:tracePt t="15697" x="7099300" y="2924175"/>
          <p14:tracePt t="15698" x="7127875" y="2919413"/>
          <p14:tracePt t="15698" x="7153275" y="2919413"/>
          <p14:tracePt t="15699" x="7170738" y="2913063"/>
          <p14:tracePt t="15700" x="7194550" y="2913063"/>
          <p14:tracePt t="15701" x="7212013" y="2906713"/>
          <p14:tracePt t="15702" x="7231063" y="2906713"/>
          <p14:tracePt t="15703" x="7254875" y="2906713"/>
          <p14:tracePt t="15704" x="7272338" y="2906713"/>
          <p14:tracePt t="15705" x="7289800" y="2906713"/>
          <p14:tracePt t="15706" x="7307263" y="2906713"/>
          <p14:tracePt t="15707" x="7326313" y="2906713"/>
          <p14:tracePt t="15708" x="7343775" y="2900363"/>
          <p14:tracePt t="15710" x="7361238" y="2900363"/>
          <p14:tracePt t="15711" x="7397750" y="2900363"/>
          <p14:tracePt t="15713" x="7427913" y="2900363"/>
          <p14:tracePt t="15715" x="7445375" y="2900363"/>
          <p14:tracePt t="15716" x="7458075" y="2900363"/>
          <p14:tracePt t="15717" x="7486650" y="2900363"/>
          <p14:tracePt t="15718" x="7499350" y="2900363"/>
          <p14:tracePt t="15719" x="7516813" y="2900363"/>
          <p14:tracePt t="15720" x="7529513" y="2900363"/>
          <p14:tracePt t="15721" x="7540625" y="2900363"/>
          <p14:tracePt t="15722" x="7553325" y="2900363"/>
          <p14:tracePt t="15723" x="7564438" y="2900363"/>
          <p14:tracePt t="15724" x="7583488" y="2900363"/>
          <p14:tracePt t="15725" x="7589838" y="2900363"/>
          <p14:tracePt t="15727" x="7607300" y="2900363"/>
          <p14:tracePt t="15728" x="7618413" y="2900363"/>
          <p14:tracePt t="15729" x="7631113" y="2900363"/>
          <p14:tracePt t="15731" x="7642225" y="2900363"/>
          <p14:tracePt t="15732" x="7648575" y="2900363"/>
          <p14:tracePt t="15733" x="7654925" y="2900363"/>
          <p14:tracePt t="15734" x="7661275" y="2900363"/>
          <p14:tracePt t="15735" x="7672388" y="2900363"/>
          <p14:tracePt t="15736" x="7678738" y="2900363"/>
          <p14:tracePt t="15738" x="7691438" y="2900363"/>
          <p14:tracePt t="15741" x="7696200" y="2900363"/>
          <p14:tracePt t="15741" x="7708900" y="2900363"/>
          <p14:tracePt t="15742" x="7708900" y="2906713"/>
          <p14:tracePt t="15744" x="7715250" y="2906713"/>
          <p14:tracePt t="15745" x="7720013" y="2906713"/>
          <p14:tracePt t="15745" x="7726363" y="2906713"/>
          <p14:tracePt t="15746" x="7732713" y="2906713"/>
          <p14:tracePt t="15748" x="7743825" y="2906713"/>
          <p14:tracePt t="15750" x="7750175" y="2913063"/>
          <p14:tracePt t="15752" x="7756525" y="2913063"/>
          <p14:tracePt t="15753" x="7762875" y="2913063"/>
          <p14:tracePt t="15754" x="7769225" y="2913063"/>
          <p14:tracePt t="15756" x="7773988" y="2913063"/>
          <p14:tracePt t="15758" x="7773988" y="2919413"/>
          <p14:tracePt t="15758" x="7786688" y="2919413"/>
          <p14:tracePt t="15762" x="7793038" y="2919413"/>
          <p14:tracePt t="15762" x="7797800" y="2919413"/>
          <p14:tracePt t="15763" x="7804150" y="2919413"/>
          <p14:tracePt t="15765" x="7810500" y="2924175"/>
          <p14:tracePt t="15767" x="7816850" y="2924175"/>
          <p14:tracePt t="15768" x="7816850" y="2930525"/>
          <p14:tracePt t="15769" x="7821613" y="2930525"/>
          <p14:tracePt t="15772" x="7834313" y="2930525"/>
          <p14:tracePt t="15774" x="7840663" y="2930525"/>
          <p14:tracePt t="15776" x="7847013" y="2936875"/>
          <p14:tracePt t="15777" x="7851775" y="2936875"/>
          <p14:tracePt t="15779" x="7858125" y="2936875"/>
          <p14:tracePt t="15779" x="7864475" y="2936875"/>
          <p14:tracePt t="15781" x="7870825" y="2943225"/>
          <p14:tracePt t="15782" x="7875588" y="2943225"/>
          <p14:tracePt t="15784" x="7881938" y="2943225"/>
          <p14:tracePt t="15785" x="7888288" y="2943225"/>
          <p14:tracePt t="15786" x="7894638" y="2943225"/>
          <p14:tracePt t="15788" x="7899400" y="2947988"/>
          <p14:tracePt t="15790" x="7905750" y="2947988"/>
          <p14:tracePt t="15791" x="7912100" y="2947988"/>
          <p14:tracePt t="15792" x="7918450" y="2947988"/>
          <p14:tracePt t="15795" x="7923213" y="2947988"/>
          <p14:tracePt t="15797" x="7929563" y="2947988"/>
          <p14:tracePt t="15799" x="7942263" y="2947988"/>
          <p14:tracePt t="15800" x="7948613" y="2947988"/>
          <p14:tracePt t="15802" x="7953375" y="2947988"/>
          <p14:tracePt t="15804" x="7959725" y="2947988"/>
          <p14:tracePt t="15805" x="7966075" y="2947988"/>
          <p14:tracePt t="15807" x="7972425" y="2947988"/>
          <p14:tracePt t="15810" x="7977188" y="2947988"/>
          <p14:tracePt t="15812" x="7983538" y="2947988"/>
          <p14:tracePt t="15812" x="7989888" y="2947988"/>
          <p14:tracePt t="15814" x="7996238" y="2947988"/>
          <p14:tracePt t="15817" x="8001000" y="2947988"/>
          <p14:tracePt t="15818" x="8007350" y="2947988"/>
          <p14:tracePt t="15819" x="8013700" y="2947988"/>
          <p14:tracePt t="15821" x="8020050" y="2947988"/>
          <p14:tracePt t="15822" x="8026400" y="2947988"/>
          <p14:tracePt t="15823" x="8031163" y="2943225"/>
          <p14:tracePt t="15825" x="8037513" y="2943225"/>
          <p14:tracePt t="15827" x="8043863" y="2943225"/>
          <p14:tracePt t="15829" x="8050213" y="2943225"/>
          <p14:tracePt t="15829" x="8054975" y="2943225"/>
          <p14:tracePt t="15830" x="8061325" y="2943225"/>
          <p14:tracePt t="15832" x="8067675" y="2943225"/>
          <p14:tracePt t="15833" x="8074025" y="2936875"/>
          <p14:tracePt t="15834" x="8078788" y="2936875"/>
          <p14:tracePt t="15837" x="8091488" y="2936875"/>
          <p14:tracePt t="15839" x="8097838" y="2936875"/>
          <p14:tracePt t="15840" x="8104188" y="2930525"/>
          <p14:tracePt t="15840" x="8108950" y="2930525"/>
          <p14:tracePt t="15842" x="8115300" y="2924175"/>
          <p14:tracePt t="15844" x="8121650" y="2924175"/>
          <p14:tracePt t="15846" x="8128000" y="2924175"/>
          <p14:tracePt t="15847" x="8132763" y="2924175"/>
          <p14:tracePt t="15850" x="8139113" y="2924175"/>
          <p14:tracePt t="15851" x="8145463" y="2919413"/>
          <p14:tracePt t="15853" x="8151813" y="2919413"/>
          <p14:tracePt t="15855" x="8156575" y="2919413"/>
          <p14:tracePt t="15857" x="8162925" y="2919413"/>
          <p14:tracePt t="15858" x="8162925" y="2913063"/>
          <p14:tracePt t="15862" x="8169275" y="2913063"/>
          <p14:tracePt t="15863" x="8169275" y="2906713"/>
          <p14:tracePt t="15869" x="8175625" y="2900363"/>
          <p14:tracePt t="15928" x="8175625" y="2894013"/>
          <p14:tracePt t="15944" x="8169275" y="2894013"/>
          <p14:tracePt t="15981" x="8162925" y="2894013"/>
          <p14:tracePt t="16021" x="8156575" y="2894013"/>
          <p14:tracePt t="16060" x="8151813" y="2894013"/>
          <p14:tracePt t="16114" x="8145463" y="2894013"/>
          <p14:tracePt t="16124" x="8139113" y="2894013"/>
          <p14:tracePt t="16137" x="8132763" y="2894013"/>
          <p14:tracePt t="16142" x="8128000" y="2894013"/>
          <p14:tracePt t="16158" x="8121650" y="2894013"/>
          <p14:tracePt t="16167" x="8115300" y="2894013"/>
          <p14:tracePt t="16175" x="8108950" y="2894013"/>
          <p14:tracePt t="16179" x="8104188" y="2894013"/>
          <p14:tracePt t="16184" x="8097838" y="2894013"/>
          <p14:tracePt t="16196" x="8091488" y="2894013"/>
          <p14:tracePt t="16204" x="8085138" y="2894013"/>
          <p14:tracePt t="16211" x="8085138" y="2900363"/>
          <p14:tracePt t="16218" x="8078788" y="2900363"/>
          <p14:tracePt t="16220" x="8074025" y="2900363"/>
          <p14:tracePt t="16223" x="8074025" y="2906713"/>
          <p14:tracePt t="16230" x="8067675" y="2906713"/>
          <p14:tracePt t="16238" x="8061325" y="2913063"/>
          <p14:tracePt t="16244" x="8054975" y="2913063"/>
          <p14:tracePt t="16261" x="8050213" y="2913063"/>
          <p14:tracePt t="16270" x="8050213" y="2919413"/>
          <p14:tracePt t="16422" x="8043863" y="2919413"/>
          <p14:tracePt t="16443" x="8043863" y="2924175"/>
          <p14:tracePt t="16451" x="8037513" y="2930525"/>
          <p14:tracePt t="16455" x="8031163" y="2936875"/>
          <p14:tracePt t="16465" x="8026400" y="2936875"/>
          <p14:tracePt t="16471" x="8026400" y="2943225"/>
          <p14:tracePt t="16490" x="8013700" y="2960688"/>
          <p14:tracePt t="16499" x="8013700" y="2967038"/>
          <p14:tracePt t="16508" x="8001000" y="2971800"/>
          <p14:tracePt t="16514" x="7996238" y="2978150"/>
          <p14:tracePt t="16517" x="7996238" y="2984500"/>
          <p14:tracePt t="16526" x="7989888" y="2990850"/>
          <p14:tracePt t="16553" x="7983538" y="2990850"/>
          <p14:tracePt t="16729" x="7983538" y="2995613"/>
          <p14:tracePt t="16736" x="7977188" y="2995613"/>
          <p14:tracePt t="16768" x="7977188" y="3001963"/>
          <p14:tracePt t="16879" x="7977188" y="2995613"/>
          <p14:tracePt t="16889" x="7977188" y="2990850"/>
          <p14:tracePt t="16908" x="7977188" y="2984500"/>
          <p14:tracePt t="16915" x="7977188" y="2978150"/>
          <p14:tracePt t="16987" x="7977188" y="2984500"/>
          <p14:tracePt t="17002" x="7977188" y="2990850"/>
          <p14:tracePt t="17014" x="7972425" y="2995613"/>
          <p14:tracePt t="17113" x="7972425" y="2990850"/>
          <p14:tracePt t="17123" x="7972425" y="2978150"/>
          <p14:tracePt t="17131" x="7972425" y="2971800"/>
          <p14:tracePt t="17139" x="7972425" y="2967038"/>
          <p14:tracePt t="17153" x="7972425" y="2960688"/>
          <p14:tracePt t="17161" x="7972425" y="2954338"/>
          <p14:tracePt t="17267" x="7972425" y="2960688"/>
          <p14:tracePt t="17278" x="7966075" y="2960688"/>
          <p14:tracePt t="17287" x="7966075" y="2967038"/>
          <p14:tracePt t="17380" x="7966075" y="2954338"/>
          <p14:tracePt t="17386" x="7966075" y="2947988"/>
          <p14:tracePt t="17395" x="7966075" y="2943225"/>
          <p14:tracePt t="17404" x="7966075" y="2930525"/>
          <p14:tracePt t="17418" x="7966075" y="2924175"/>
          <p14:tracePt t="17514" x="7966075" y="2930525"/>
          <p14:tracePt t="17520" x="7966075" y="2936875"/>
          <p14:tracePt t="17531" x="7959725" y="2936875"/>
          <p14:tracePt t="17535" x="7959725" y="2943225"/>
          <p14:tracePt t="17627" x="7959725" y="2936875"/>
          <p14:tracePt t="17633" x="7959725" y="2930525"/>
          <p14:tracePt t="17642" x="7959725" y="2924175"/>
          <p14:tracePt t="17656" x="7959725" y="2913063"/>
          <p14:tracePt t="17663" x="7959725" y="2906713"/>
          <p14:tracePt t="17761" x="7959725" y="2913063"/>
          <p14:tracePt t="17774" x="7959725" y="2919413"/>
          <p14:tracePt t="17783" x="7953375" y="2924175"/>
          <p14:tracePt t="17794" x="7953375" y="2930525"/>
          <p14:tracePt t="17800" x="7948613" y="2936875"/>
          <p14:tracePt t="17891" x="7948613" y="2924175"/>
          <p14:tracePt t="17898" x="7948613" y="2919413"/>
          <p14:tracePt t="17904" x="7948613" y="2906713"/>
          <p14:tracePt t="17918" x="7948613" y="2900363"/>
          <p14:tracePt t="17925" x="7948613" y="2894013"/>
          <p14:tracePt t="18040" x="7942263" y="2894013"/>
          <p14:tracePt t="18144" x="7935913" y="2889250"/>
          <p14:tracePt t="18149" x="7935913" y="2882900"/>
          <p14:tracePt t="18161" x="7935913" y="2876550"/>
          <p14:tracePt t="18172" x="7935913" y="2870200"/>
          <p14:tracePt t="18276" x="7929563" y="2870200"/>
          <p14:tracePt t="18307" x="7923213" y="2870200"/>
          <p14:tracePt t="18316" x="7923213" y="2876550"/>
          <p14:tracePt t="18386" x="7923213" y="2870200"/>
          <p14:tracePt t="18398" x="7923213" y="2865438"/>
          <p14:tracePt t="18402" x="7923213" y="2859088"/>
          <p14:tracePt t="18407" x="7923213" y="2852738"/>
          <p14:tracePt t="18415" x="7923213" y="2846388"/>
          <p14:tracePt t="18422" x="7923213" y="2841625"/>
          <p14:tracePt t="18432" x="7923213" y="2835275"/>
          <p14:tracePt t="18436" x="7923213" y="2828925"/>
          <p14:tracePt t="18536" x="7923213" y="2835275"/>
          <p14:tracePt t="18665" x="7923213" y="2828925"/>
          <p14:tracePt t="18676" x="7923213" y="2822575"/>
          <p14:tracePt t="18695" x="7923213" y="2816225"/>
          <p14:tracePt t="18915" x="7923213" y="2811463"/>
          <p14:tracePt t="18922" x="7923213" y="2805113"/>
          <p14:tracePt t="18926" x="7923213" y="2798763"/>
          <p14:tracePt t="18933" x="7918450" y="2792413"/>
          <p14:tracePt t="18939" x="7918450" y="2787650"/>
          <p14:tracePt t="18947" x="7918450" y="2781300"/>
          <p14:tracePt t="18963" x="7918450" y="2774950"/>
          <p14:tracePt t="19073" x="7912100" y="2774950"/>
          <p14:tracePt t="19112" x="7905750" y="2774950"/>
          <p14:tracePt t="19314" x="7905750" y="2781300"/>
          <p14:tracePt t="19321" x="7899400" y="2792413"/>
          <p14:tracePt t="19326" x="7899400" y="2798763"/>
          <p14:tracePt t="19329" x="7894638" y="2798763"/>
          <p14:tracePt t="19334" x="7894638" y="2811463"/>
          <p14:tracePt t="19345" x="7888288" y="2822575"/>
          <p14:tracePt t="19353" x="7888288" y="2828925"/>
          <p14:tracePt t="19358" x="7881938" y="2835275"/>
          <p14:tracePt t="19365" x="7875588" y="2841625"/>
          <p14:tracePt t="19373" x="7875588" y="2846388"/>
          <p14:tracePt t="19395" x="7870825" y="2846388"/>
          <p14:tracePt t="19399" x="7870825" y="2852738"/>
          <p14:tracePt t="19405" x="7864475" y="2852738"/>
          <p14:tracePt t="19420" x="7858125" y="2852738"/>
          <p14:tracePt t="19423" x="7851775" y="2852738"/>
          <p14:tracePt t="19431" x="7847013" y="2852738"/>
          <p14:tracePt t="19436" x="7840663" y="2852738"/>
          <p14:tracePt t="19441" x="7827963" y="2846388"/>
          <p14:tracePt t="19444" x="7821613" y="2846388"/>
          <p14:tracePt t="19447" x="7816850" y="2846388"/>
          <p14:tracePt t="19450" x="7797800" y="2841625"/>
          <p14:tracePt t="19456" x="7769225" y="2835275"/>
          <p14:tracePt t="19458" x="7756525" y="2835275"/>
          <p14:tracePt t="19460" x="7743825" y="2835275"/>
          <p14:tracePt t="19462" x="7732713" y="2828925"/>
          <p14:tracePt t="19464" x="7720013" y="2828925"/>
          <p14:tracePt t="19466" x="7708900" y="2828925"/>
          <p14:tracePt t="19468" x="7696200" y="2828925"/>
          <p14:tracePt t="19470" x="7685088" y="2828925"/>
          <p14:tracePt t="19472" x="7672388" y="2822575"/>
          <p14:tracePt t="19474" x="7661275" y="2822575"/>
          <p14:tracePt t="19476" x="7642225" y="2816225"/>
          <p14:tracePt t="19477" x="7637463" y="2816225"/>
          <p14:tracePt t="19478" x="7631113" y="2816225"/>
          <p14:tracePt t="19479" x="7607300" y="2816225"/>
          <p14:tracePt t="19481" x="7600950" y="2816225"/>
          <p14:tracePt t="19482" x="7583488" y="2816225"/>
          <p14:tracePt t="19483" x="7570788" y="2816225"/>
          <p14:tracePt t="19484" x="7553325" y="2816225"/>
          <p14:tracePt t="19486" x="7540625" y="2816225"/>
          <p14:tracePt t="19487" x="7529513" y="2816225"/>
          <p14:tracePt t="19488" x="7516813" y="2816225"/>
          <p14:tracePt t="19489" x="7505700" y="2816225"/>
          <p14:tracePt t="19490" x="7493000" y="2816225"/>
          <p14:tracePt t="19491" x="7481888" y="2816225"/>
          <p14:tracePt t="19492" x="7469188" y="2816225"/>
          <p14:tracePt t="19493" x="7462838" y="2816225"/>
          <p14:tracePt t="19494" x="7451725" y="2816225"/>
          <p14:tracePt t="19495" x="7434263" y="2816225"/>
          <p14:tracePt t="19496" x="7415213" y="2816225"/>
          <p14:tracePt t="19497" x="7404100" y="2816225"/>
          <p14:tracePt t="19498" x="7373938" y="2816225"/>
          <p14:tracePt t="19499" x="7356475" y="2816225"/>
          <p14:tracePt t="19500" x="7337425" y="2816225"/>
          <p14:tracePt t="19501" x="7319963" y="2816225"/>
          <p14:tracePt t="19502" x="7302500" y="2816225"/>
          <p14:tracePt t="19503" x="7283450" y="2816225"/>
          <p14:tracePt t="19504" x="7265988" y="2816225"/>
          <p14:tracePt t="19506" x="7248525" y="2816225"/>
          <p14:tracePt t="19507" x="7224713" y="2816225"/>
          <p14:tracePt t="19508" x="7205663" y="2816225"/>
          <p14:tracePt t="19509" x="7158038" y="2816225"/>
          <p14:tracePt t="19510" x="7134225" y="2816225"/>
          <p14:tracePt t="19511" x="7110413" y="2816225"/>
          <p14:tracePt t="19512" x="7086600" y="2822575"/>
          <p14:tracePt t="19514" x="7069138" y="2822575"/>
          <p14:tracePt t="19515" x="7021513" y="2822575"/>
          <p14:tracePt t="19516" x="6997700" y="2822575"/>
          <p14:tracePt t="19517" x="6961188" y="2822575"/>
          <p14:tracePt t="19518" x="6937375" y="2822575"/>
          <p14:tracePt t="19519" x="6907213" y="2822575"/>
          <p14:tracePt t="19520" x="6870700" y="2822575"/>
          <p14:tracePt t="19521" x="6842125" y="2822575"/>
          <p14:tracePt t="19522" x="6811963" y="2822575"/>
          <p14:tracePt t="19523" x="6775450" y="2828925"/>
          <p14:tracePt t="19524" x="6740525" y="2828925"/>
          <p14:tracePt t="19525" x="6710363" y="2828925"/>
          <p14:tracePt t="19526" x="6667500" y="2828925"/>
          <p14:tracePt t="19527" x="6643688" y="2828925"/>
          <p14:tracePt t="19528" x="6613525" y="2828925"/>
          <p14:tracePt t="19529" x="6578600" y="2828925"/>
          <p14:tracePt t="19530" x="6548438" y="2828925"/>
          <p14:tracePt t="19532" x="6507163" y="2828925"/>
          <p14:tracePt t="19533" x="6477000" y="2828925"/>
          <p14:tracePt t="19533" x="6434138" y="2828925"/>
          <p14:tracePt t="19534" x="6405563" y="2828925"/>
          <p14:tracePt t="19536" x="6369050" y="2828925"/>
          <p14:tracePt t="19536" x="6327775" y="2828925"/>
          <p14:tracePt t="19537" x="6297613" y="2828925"/>
          <p14:tracePt t="19538" x="6267450" y="2828925"/>
          <p14:tracePt t="19539" x="6226175" y="2828925"/>
          <p14:tracePt t="19540" x="6189663" y="2828925"/>
          <p14:tracePt t="19541" x="6159500" y="2828925"/>
          <p14:tracePt t="19542" x="6129338" y="2828925"/>
          <p14:tracePt t="19543" x="6094413" y="2828925"/>
          <p14:tracePt t="19544" x="6064250" y="2828925"/>
          <p14:tracePt t="19545" x="6027738" y="2828925"/>
          <p14:tracePt t="19546" x="5997575" y="2828925"/>
          <p14:tracePt t="19548" x="5962650" y="2828925"/>
          <p14:tracePt t="19549" x="5932488" y="2828925"/>
          <p14:tracePt t="19550" x="5902325" y="2828925"/>
          <p14:tracePt t="19550" x="5867400" y="2828925"/>
          <p14:tracePt t="19551" x="5837238" y="2828925"/>
          <p14:tracePt t="19552" x="5800725" y="2828925"/>
          <p14:tracePt t="19553" x="5776913" y="2828925"/>
          <p14:tracePt t="19554" x="5753100" y="2828925"/>
          <p14:tracePt t="19555" x="5722938" y="2828925"/>
          <p14:tracePt t="19556" x="5699125" y="2828925"/>
          <p14:tracePt t="19557" x="5668963" y="2828925"/>
          <p14:tracePt t="19558" x="5645150" y="2828925"/>
          <p14:tracePt t="19559" x="5621338" y="2828925"/>
          <p14:tracePt t="19560" x="5591175" y="2828925"/>
          <p14:tracePt t="19561" x="5567363" y="2828925"/>
          <p14:tracePt t="19562" x="5543550" y="2828925"/>
          <p14:tracePt t="19564" x="5513388" y="2828925"/>
          <p14:tracePt t="19565" x="5489575" y="2828925"/>
          <p14:tracePt t="19566" x="5459413" y="2828925"/>
          <p14:tracePt t="19567" x="5435600" y="2828925"/>
          <p14:tracePt t="19567" x="5411788" y="2828925"/>
          <p14:tracePt t="19568" x="5381625" y="2828925"/>
          <p14:tracePt t="19570" x="5353050" y="2828925"/>
          <p14:tracePt t="19571" x="5303838" y="2828925"/>
          <p14:tracePt t="19572" x="5268913" y="2828925"/>
          <p14:tracePt t="19573" x="5245100" y="2828925"/>
          <p14:tracePt t="19574" x="5221288" y="2828925"/>
          <p14:tracePt t="19575" x="5191125" y="2828925"/>
          <p14:tracePt t="19576" x="5154613" y="2828925"/>
          <p14:tracePt t="19577" x="5130800" y="2828925"/>
          <p14:tracePt t="19578" x="5100638" y="2828925"/>
          <p14:tracePt t="19579" x="5065713" y="2828925"/>
          <p14:tracePt t="19581" x="4999038" y="2828925"/>
          <p14:tracePt t="19583" x="4970463" y="2828925"/>
          <p14:tracePt t="19583" x="4945063" y="2828925"/>
          <p14:tracePt t="19584" x="4910138" y="2828925"/>
          <p14:tracePt t="19585" x="4879975" y="2828925"/>
          <p14:tracePt t="19586" x="4843463" y="2828925"/>
          <p14:tracePt t="19587" x="4808538" y="2828925"/>
          <p14:tracePt t="19588" x="4772025" y="2828925"/>
          <p14:tracePt t="19589" x="4737100" y="2828925"/>
          <p14:tracePt t="19590" x="4700588" y="2822575"/>
          <p14:tracePt t="19591" x="4659313" y="2822575"/>
          <p14:tracePt t="19592" x="4622800" y="2822575"/>
          <p14:tracePt t="19593" x="4581525" y="2816225"/>
          <p14:tracePt t="19594" x="4538663" y="2816225"/>
          <p14:tracePt t="19595" x="4497388" y="2816225"/>
          <p14:tracePt t="19596" x="4456113" y="2816225"/>
          <p14:tracePt t="19598" x="4419600" y="2811463"/>
          <p14:tracePt t="19599" x="4378325" y="2811463"/>
          <p14:tracePt t="19600" x="4335463" y="2811463"/>
          <p14:tracePt t="19600" x="4287838" y="2805113"/>
          <p14:tracePt t="19601" x="4246563" y="2805113"/>
          <p14:tracePt t="19602" x="4198938" y="2805113"/>
          <p14:tracePt t="19603" x="4149725" y="2798763"/>
          <p14:tracePt t="19604" x="4102100" y="2798763"/>
          <p14:tracePt t="19605" x="4060825" y="2798763"/>
          <p14:tracePt t="19606" x="4013200" y="2792413"/>
          <p14:tracePt t="19607" x="3965575" y="2792413"/>
          <p14:tracePt t="19608" x="3916363" y="2792413"/>
          <p14:tracePt t="19609" x="3868738" y="2787650"/>
          <p14:tracePt t="19610" x="3833813" y="2787650"/>
          <p14:tracePt t="19611" x="3797300" y="2781300"/>
          <p14:tracePt t="19612" x="3743325" y="2774950"/>
          <p14:tracePt t="19613" x="3695700" y="2774950"/>
          <p14:tracePt t="19615" x="3648075" y="2768600"/>
          <p14:tracePt t="19616" x="3600450" y="2763838"/>
          <p14:tracePt t="19617" x="3552825" y="2763838"/>
          <p14:tracePt t="19617" x="3505200" y="2757488"/>
          <p14:tracePt t="19618" x="3455988" y="2751138"/>
          <p14:tracePt t="19619" x="3414713" y="2744788"/>
          <p14:tracePt t="19620" x="3367088" y="2738438"/>
          <p14:tracePt t="19621" x="3319463" y="2733675"/>
          <p14:tracePt t="19622" x="3276600" y="2727325"/>
          <p14:tracePt t="19623" x="3224213" y="2720975"/>
          <p14:tracePt t="19624" x="3181350" y="2709863"/>
          <p14:tracePt t="19625" x="3133725" y="2703513"/>
          <p14:tracePt t="19626" x="3092450" y="2690813"/>
          <p14:tracePt t="19627" x="3049588" y="2686050"/>
          <p14:tracePt t="19628" x="3001963" y="2673350"/>
          <p14:tracePt t="19629" x="2960688" y="2667000"/>
          <p14:tracePt t="19631" x="2917825" y="2655888"/>
          <p14:tracePt t="19633" x="2835275" y="2636838"/>
          <p14:tracePt t="19634" x="2751138" y="2619375"/>
          <p14:tracePt t="19637" x="2673350" y="2608263"/>
          <p14:tracePt t="19638" x="2589213" y="2589213"/>
          <p14:tracePt t="19640" x="2554288" y="2584450"/>
          <p14:tracePt t="19640" x="2524125" y="2578100"/>
          <p14:tracePt t="19641" x="2487613" y="2565400"/>
          <p14:tracePt t="19642" x="2452688" y="2559050"/>
          <p14:tracePt t="19643" x="2422525" y="2554288"/>
          <p14:tracePt t="19644" x="2386013" y="2547938"/>
          <p14:tracePt t="19645" x="2349500" y="2535238"/>
          <p14:tracePt t="19646" x="2320925" y="2530475"/>
          <p14:tracePt t="19648" x="2260600" y="2524125"/>
          <p14:tracePt t="19649" x="2224088" y="2517775"/>
          <p14:tracePt t="19651" x="2200275" y="2511425"/>
          <p14:tracePt t="19652" x="2170113" y="2506663"/>
          <p14:tracePt t="19653" x="2146300" y="2500313"/>
          <p14:tracePt t="19653" x="2122488" y="2493963"/>
          <p14:tracePt t="19654" x="2093913" y="2487613"/>
          <p14:tracePt t="19655" x="2068513" y="2481263"/>
          <p14:tracePt t="19656" x="2051050" y="2481263"/>
          <p14:tracePt t="19657" x="2033588" y="2476500"/>
          <p14:tracePt t="19658" x="2016125" y="2470150"/>
          <p14:tracePt t="19659" x="1997075" y="2463800"/>
          <p14:tracePt t="19660" x="1979613" y="2463800"/>
          <p14:tracePt t="19661" x="1962150" y="2457450"/>
          <p14:tracePt t="19662" x="1949450" y="2452688"/>
          <p14:tracePt t="19663" x="1938338" y="2446338"/>
          <p14:tracePt t="19665" x="1925638" y="2446338"/>
          <p14:tracePt t="19665" x="1912938" y="2439988"/>
          <p14:tracePt t="19667" x="1908175" y="2433638"/>
          <p14:tracePt t="19668" x="1901825" y="2433638"/>
          <p14:tracePt t="19669" x="1889125" y="2428875"/>
          <p14:tracePt t="19671" x="1884363" y="2422525"/>
          <p14:tracePt t="19671" x="1878013" y="2422525"/>
          <p14:tracePt t="19672" x="1871663" y="2416175"/>
          <p14:tracePt t="19675" x="1865313" y="2409825"/>
          <p14:tracePt t="19677" x="1865313" y="2405063"/>
          <p14:tracePt t="19681" x="1865313" y="2398713"/>
          <p14:tracePt t="19684" x="1865313" y="2392363"/>
          <p14:tracePt t="19690" x="1865313" y="2386013"/>
          <p14:tracePt t="19692" x="1865313" y="2379663"/>
          <p14:tracePt t="19696" x="1865313" y="2374900"/>
          <p14:tracePt t="19697" x="1871663" y="2374900"/>
          <p14:tracePt t="19698" x="1871663" y="2368550"/>
          <p14:tracePt t="19701" x="1878013" y="2368550"/>
          <p14:tracePt t="19702" x="1878013" y="2362200"/>
          <p14:tracePt t="19703" x="1884363" y="2355850"/>
          <p14:tracePt t="19704" x="1884363" y="2351088"/>
          <p14:tracePt t="19705" x="1889125" y="2351088"/>
          <p14:tracePt t="19706" x="1889125" y="2344738"/>
          <p14:tracePt t="19707" x="1895475" y="2344738"/>
          <p14:tracePt t="19708" x="1895475" y="2338388"/>
          <p14:tracePt t="19710" x="1901825" y="2332038"/>
          <p14:tracePt t="19711" x="1908175" y="2327275"/>
          <p14:tracePt t="19713" x="1908175" y="2320925"/>
          <p14:tracePt t="19715" x="1912938" y="2320925"/>
          <p14:tracePt t="19716" x="1912938" y="2314575"/>
          <p14:tracePt t="19717" x="1912938" y="2308225"/>
          <p14:tracePt t="19718" x="1919288" y="2301875"/>
          <p14:tracePt t="19720" x="1919288" y="2297113"/>
          <p14:tracePt t="19721" x="1925638" y="2290763"/>
          <p14:tracePt t="19723" x="1931988" y="2284413"/>
          <p14:tracePt t="19725" x="1931988" y="2278063"/>
          <p14:tracePt t="19727" x="1931988" y="2273300"/>
          <p14:tracePt t="19728" x="1938338" y="2266950"/>
          <p14:tracePt t="19731" x="1938338" y="2260600"/>
          <p14:tracePt t="19733" x="1938338" y="2254250"/>
          <p14:tracePt t="19734" x="1943100" y="2254250"/>
          <p14:tracePt t="19736" x="1943100" y="2249488"/>
          <p14:tracePt t="19737" x="1949450" y="2249488"/>
          <p14:tracePt t="19739" x="1949450" y="2243138"/>
          <p14:tracePt t="19740" x="1949450" y="2236788"/>
          <p14:tracePt t="19745" x="1955800" y="2230438"/>
          <p14:tracePt t="19746" x="1955800" y="2224088"/>
          <p14:tracePt t="19750" x="1955800" y="2219325"/>
          <p14:tracePt t="19750" x="1962150" y="2212975"/>
          <p14:tracePt t="19755" x="1962150" y="2206625"/>
          <p14:tracePt t="19757" x="1962150" y="2200275"/>
          <p14:tracePt t="19763" x="1962150" y="2195513"/>
          <p14:tracePt t="19765" x="1966913" y="2189163"/>
          <p14:tracePt t="19770" x="1966913" y="2182813"/>
          <p14:tracePt t="19775" x="1966913" y="2176463"/>
          <p14:tracePt t="19779" x="1973263" y="2176463"/>
          <p14:tracePt t="19790" x="1979613" y="2176463"/>
          <p14:tracePt t="19801" x="1985963" y="2176463"/>
          <p14:tracePt t="19827" x="1985963" y="2182813"/>
          <p14:tracePt t="19831" x="1985963" y="2189163"/>
          <p14:tracePt t="19835" x="1985963" y="2195513"/>
          <p14:tracePt t="19837" x="1985963" y="2200275"/>
          <p14:tracePt t="19843" x="1985963" y="2206625"/>
          <p14:tracePt t="19848" x="1985963" y="2212975"/>
          <p14:tracePt t="19852" x="1985963" y="2219325"/>
          <p14:tracePt t="19857" x="1985963" y="2224088"/>
          <p14:tracePt t="19860" x="1990725" y="2224088"/>
          <p14:tracePt t="19865" x="1990725" y="2230438"/>
          <p14:tracePt t="19870" x="1990725" y="2236788"/>
          <p14:tracePt t="19872" x="1990725" y="2243138"/>
          <p14:tracePt t="19881" x="1990725" y="2249488"/>
          <p14:tracePt t="19900" x="1990725" y="2254250"/>
          <p14:tracePt t="19961" x="1990725" y="2249488"/>
          <p14:tracePt t="19979" x="1990725" y="2236788"/>
          <p14:tracePt t="19987" x="1990725" y="2230438"/>
          <p14:tracePt t="19999" x="1985963" y="2224088"/>
          <p14:tracePt t="20030" x="1979613" y="2224088"/>
          <p14:tracePt t="20041" x="1973263" y="2224088"/>
          <p14:tracePt t="20047" x="1966913" y="2224088"/>
          <p14:tracePt t="20056" x="1962150" y="2230438"/>
          <p14:tracePt t="20059" x="1955800" y="2230438"/>
          <p14:tracePt t="20068" x="1943100" y="2236788"/>
          <p14:tracePt t="20073" x="1938338" y="2243138"/>
          <p14:tracePt t="20078" x="1931988" y="2243138"/>
          <p14:tracePt t="20083" x="1925638" y="2249488"/>
          <p14:tracePt t="20085" x="1919288" y="2249488"/>
          <p14:tracePt t="20088" x="1919288" y="2254250"/>
          <p14:tracePt t="20090" x="1912938" y="2254250"/>
          <p14:tracePt t="20096" x="1908175" y="2260600"/>
          <p14:tracePt t="20100" x="1901825" y="2260600"/>
          <p14:tracePt t="20102" x="1895475" y="2260600"/>
          <p14:tracePt t="20105" x="1895475" y="2266950"/>
          <p14:tracePt t="20108" x="1889125" y="2266950"/>
          <p14:tracePt t="20112" x="1889125" y="2273300"/>
          <p14:tracePt t="20114" x="1884363" y="2273300"/>
          <p14:tracePt t="20125" x="1878013" y="2278063"/>
          <p14:tracePt t="20130" x="1871663" y="2278063"/>
          <p14:tracePt t="20326" x="1878013" y="2278063"/>
          <p14:tracePt t="20342" x="1878013" y="2284413"/>
          <p14:tracePt t="20348" x="1878013" y="2290763"/>
          <p14:tracePt t="20353" x="1878013" y="2297113"/>
          <p14:tracePt t="20364" x="1884363" y="2308225"/>
          <p14:tracePt t="20369" x="1884363" y="2320925"/>
          <p14:tracePt t="20377" x="1884363" y="2327275"/>
          <p14:tracePt t="20380" x="1884363" y="2332038"/>
          <p14:tracePt t="20387" x="1884363" y="2338388"/>
          <p14:tracePt t="20390" x="1884363" y="2344738"/>
          <p14:tracePt t="20399" x="1884363" y="2351088"/>
          <p14:tracePt t="20499" x="1884363" y="2344738"/>
          <p14:tracePt t="20505" x="1884363" y="2338388"/>
          <p14:tracePt t="20510" x="1884363" y="2332038"/>
          <p14:tracePt t="20519" x="1884363" y="2327275"/>
          <p14:tracePt t="20527" x="1884363" y="2320925"/>
          <p14:tracePt t="20533" x="1884363" y="2314575"/>
          <p14:tracePt t="20624" x="1884363" y="2327275"/>
          <p14:tracePt t="20629" x="1884363" y="2332038"/>
          <p14:tracePt t="20633" x="1884363" y="2344738"/>
          <p14:tracePt t="20638" x="1884363" y="2351088"/>
          <p14:tracePt t="20641" x="1884363" y="2355850"/>
          <p14:tracePt t="20647" x="1884363" y="2368550"/>
          <p14:tracePt t="20653" x="1884363" y="2374900"/>
          <p14:tracePt t="20662" x="1884363" y="2379663"/>
          <p14:tracePt t="20666" x="1884363" y="2386013"/>
          <p14:tracePt t="20673" x="1884363" y="2392363"/>
          <p14:tracePt t="20740" x="1884363" y="2386013"/>
          <p14:tracePt t="20750" x="1884363" y="2379663"/>
          <p14:tracePt t="20756" x="1884363" y="2374900"/>
          <p14:tracePt t="20763" x="1889125" y="2368550"/>
          <p14:tracePt t="20767" x="1889125" y="2362200"/>
          <p14:tracePt t="20775" x="1889125" y="2355850"/>
          <p14:tracePt t="20790" x="1889125" y="2351088"/>
          <p14:tracePt t="20794" x="1895475" y="2351088"/>
          <p14:tracePt t="20802" x="1895475" y="2344738"/>
          <p14:tracePt t="20810" x="1895475" y="2338388"/>
          <p14:tracePt t="20893" x="1895475" y="2344738"/>
          <p14:tracePt t="20903" x="1895475" y="2351088"/>
          <p14:tracePt t="20906" x="1895475" y="2355850"/>
          <p14:tracePt t="20911" x="1895475" y="2362200"/>
          <p14:tracePt t="20914" x="1895475" y="2368550"/>
          <p14:tracePt t="20923" x="1895475" y="2374900"/>
          <p14:tracePt t="20934" x="1895475" y="2379663"/>
          <p14:tracePt t="21013" x="1895475" y="2374900"/>
          <p14:tracePt t="21019" x="1895475" y="2362200"/>
          <p14:tracePt t="21024" x="1895475" y="2355850"/>
          <p14:tracePt t="21027" x="1901825" y="2355850"/>
          <p14:tracePt t="21033" x="1901825" y="2351088"/>
          <p14:tracePt t="21041" x="1901825" y="2344738"/>
          <p14:tracePt t="21049" x="1901825" y="2338388"/>
          <p14:tracePt t="21144" x="1901825" y="2344738"/>
          <p14:tracePt t="21153" x="1901825" y="2355850"/>
          <p14:tracePt t="21165" x="1901825" y="2374900"/>
          <p14:tracePt t="21177" x="1895475" y="2386013"/>
          <p14:tracePt t="21184" x="1895475" y="2392363"/>
          <p14:tracePt t="21191" x="1895475" y="2398713"/>
          <p14:tracePt t="21420" x="1889125" y="2398713"/>
          <p14:tracePt t="21427" x="1889125" y="2405063"/>
          <p14:tracePt t="21521" x="1889125" y="2398713"/>
          <p14:tracePt t="21527" x="1889125" y="2392363"/>
          <p14:tracePt t="21531" x="1889125" y="2386013"/>
          <p14:tracePt t="21537" x="1889125" y="2379663"/>
          <p14:tracePt t="21544" x="1889125" y="2374900"/>
          <p14:tracePt t="21637" x="1889125" y="2379663"/>
          <p14:tracePt t="21641" x="1889125" y="2392363"/>
          <p14:tracePt t="21649" x="1889125" y="2398713"/>
          <p14:tracePt t="21651" x="1895475" y="2398713"/>
          <p14:tracePt t="21654" x="1895475" y="2405063"/>
          <p14:tracePt t="21663" x="1895475" y="2409825"/>
          <p14:tracePt t="21666" x="1901825" y="2416175"/>
          <p14:tracePt t="21676" x="1901825" y="2422525"/>
          <p14:tracePt t="21681" x="1901825" y="2428875"/>
          <p14:tracePt t="21691" x="1901825" y="2433638"/>
          <p14:tracePt t="21700" x="1901825" y="2439988"/>
          <p14:tracePt t="21708" x="1901825" y="2446338"/>
          <p14:tracePt t="21757" x="1901825" y="2439988"/>
          <p14:tracePt t="21765" x="1901825" y="2433638"/>
          <p14:tracePt t="21773" x="1901825" y="2416175"/>
          <p14:tracePt t="21783" x="1901825" y="2392363"/>
          <p14:tracePt t="21788" x="1908175" y="2379663"/>
          <p14:tracePt t="21791" x="1908175" y="2374900"/>
          <p14:tracePt t="21794" x="1908175" y="2362200"/>
          <p14:tracePt t="21798" x="1908175" y="2355850"/>
          <p14:tracePt t="21800" x="1908175" y="2351088"/>
          <p14:tracePt t="21805" x="1908175" y="2338388"/>
          <p14:tracePt t="21810" x="1908175" y="2332038"/>
          <p14:tracePt t="21814" x="1908175" y="2327275"/>
          <p14:tracePt t="21817" x="1908175" y="2320925"/>
          <p14:tracePt t="21820" x="1908175" y="2314575"/>
          <p14:tracePt t="21824" x="1908175" y="2308225"/>
          <p14:tracePt t="21828" x="1908175" y="2301875"/>
          <p14:tracePt t="21834" x="1908175" y="2297113"/>
          <p14:tracePt t="21837" x="1908175" y="2290763"/>
          <p14:tracePt t="21869" x="1908175" y="2284413"/>
          <p14:tracePt t="21936" x="1908175" y="2290763"/>
          <p14:tracePt t="21941" x="1908175" y="2297113"/>
          <p14:tracePt t="21947" x="1908175" y="2308225"/>
          <p14:tracePt t="21951" x="1908175" y="2314575"/>
          <p14:tracePt t="21955" x="1908175" y="2320925"/>
          <p14:tracePt t="21961" x="1908175" y="2332038"/>
          <p14:tracePt t="21965" x="1908175" y="2338388"/>
          <p14:tracePt t="21968" x="1908175" y="2344738"/>
          <p14:tracePt t="21971" x="1908175" y="2351088"/>
          <p14:tracePt t="21975" x="1908175" y="2355850"/>
          <p14:tracePt t="21979" x="1908175" y="2362200"/>
          <p14:tracePt t="21981" x="1908175" y="2368550"/>
          <p14:tracePt t="21984" x="1908175" y="2374900"/>
          <p14:tracePt t="21988" x="1908175" y="2379663"/>
          <p14:tracePt t="21990" x="1908175" y="2386013"/>
          <p14:tracePt t="21994" x="1908175" y="2392363"/>
          <p14:tracePt t="21997" x="1908175" y="2398713"/>
          <p14:tracePt t="22001" x="1908175" y="2405063"/>
          <p14:tracePt t="22005" x="1908175" y="2409825"/>
          <p14:tracePt t="22008" x="1908175" y="2416175"/>
          <p14:tracePt t="22012" x="1908175" y="2422525"/>
          <p14:tracePt t="22018" x="1908175" y="2428875"/>
          <p14:tracePt t="22024" x="1908175" y="2433638"/>
          <p14:tracePt t="22032" x="1908175" y="2439988"/>
          <p14:tracePt t="22035" x="1908175" y="2446338"/>
          <p14:tracePt t="22118" x="1908175" y="2439988"/>
          <p14:tracePt t="22126" x="1912938" y="2422525"/>
          <p14:tracePt t="22132" x="1912938" y="2409825"/>
          <p14:tracePt t="22135" x="1912938" y="2405063"/>
          <p14:tracePt t="22137" x="1912938" y="2398713"/>
          <p14:tracePt t="22141" x="1919288" y="2392363"/>
          <p14:tracePt t="22146" x="1919288" y="2386013"/>
          <p14:tracePt t="22151" x="1919288" y="2374900"/>
          <p14:tracePt t="22157" x="1919288" y="2368550"/>
          <p14:tracePt t="22161" x="1919288" y="2362200"/>
          <p14:tracePt t="22165" x="1925638" y="2355850"/>
          <p14:tracePt t="22172" x="1925638" y="2351088"/>
          <p14:tracePt t="22181" x="1925638" y="2344738"/>
          <p14:tracePt t="22301" x="1925638" y="2351088"/>
          <p14:tracePt t="22314" x="1925638" y="2368550"/>
          <p14:tracePt t="22320" x="1925638" y="2374900"/>
          <p14:tracePt t="22327" x="1919288" y="2379663"/>
          <p14:tracePt t="22339" x="1919288" y="2386013"/>
          <p14:tracePt t="22346" x="1912938" y="2392363"/>
          <p14:tracePt t="22597" x="1912938" y="2398713"/>
          <p14:tracePt t="22813" x="1912938" y="2405063"/>
          <p14:tracePt t="22823" x="1912938" y="2416175"/>
          <p14:tracePt t="22828" x="1912938" y="2422525"/>
          <p14:tracePt t="22834" x="1912938" y="2428875"/>
          <p14:tracePt t="22843" x="1912938" y="2433638"/>
          <p14:tracePt t="22857" x="1912938" y="2446338"/>
          <p14:tracePt t="22866" x="1912938" y="2452688"/>
          <p14:tracePt t="22871" x="1912938" y="2457450"/>
          <p14:tracePt t="22888" x="1912938" y="2463800"/>
          <p14:tracePt t="22892" x="1912938" y="2470150"/>
          <p14:tracePt t="23372" x="1912938" y="2476500"/>
          <p14:tracePt t="23491" x="1919288" y="2476500"/>
          <p14:tracePt t="23497" x="1925638" y="2463800"/>
          <p14:tracePt t="23504" x="1925638" y="2457450"/>
          <p14:tracePt t="23510" x="1925638" y="2452688"/>
          <p14:tracePt t="23515" x="1931988" y="2452688"/>
          <p14:tracePt t="23760" x="1938338" y="2452688"/>
          <p14:tracePt t="23773" x="1938338" y="2439988"/>
          <p14:tracePt t="23779" x="1943100" y="2439988"/>
          <p14:tracePt t="23784" x="1949450" y="2433638"/>
          <p14:tracePt t="23798" x="1949450" y="2428875"/>
          <p14:tracePt t="24150" x="1949450" y="2433638"/>
          <p14:tracePt t="24158" x="1949450" y="2439988"/>
          <p14:tracePt t="24162" x="1949450" y="2446338"/>
          <p14:tracePt t="24170" x="1949450" y="2452688"/>
          <p14:tracePt t="24183" x="1949450" y="2457450"/>
          <p14:tracePt t="24273" x="1949450" y="2452688"/>
          <p14:tracePt t="24283" x="1949450" y="2439988"/>
          <p14:tracePt t="24292" x="1949450" y="2433638"/>
          <p14:tracePt t="24392" x="1949450" y="2439988"/>
          <p14:tracePt t="24399" x="1949450" y="2446338"/>
          <p14:tracePt t="24416" x="1949450" y="2452688"/>
          <p14:tracePt t="24445" x="1949450" y="2457450"/>
          <p14:tracePt t="24548" x="1949450" y="2452688"/>
          <p14:tracePt t="24558" x="1949450" y="2446338"/>
          <p14:tracePt t="24561" x="1949450" y="2439988"/>
          <p14:tracePt t="24650" x="1949450" y="2446338"/>
          <p14:tracePt t="24657" x="1943100" y="2452688"/>
          <p14:tracePt t="24667" x="1943100" y="2457450"/>
          <p14:tracePt t="24674" x="1938338" y="2457450"/>
          <p14:tracePt t="24680" x="1938338" y="2463800"/>
          <p14:tracePt t="24688" x="1938338" y="2470150"/>
          <p14:tracePt t="24794" x="1938338" y="2463800"/>
          <p14:tracePt t="24800" x="1938338" y="2457450"/>
          <p14:tracePt t="24808" x="1938338" y="2452688"/>
          <p14:tracePt t="24823" x="1938338" y="2446338"/>
          <p14:tracePt t="24908" x="1938338" y="2452688"/>
          <p14:tracePt t="24914" x="1938338" y="2457450"/>
          <p14:tracePt t="24919" x="1938338" y="2470150"/>
          <p14:tracePt t="24924" x="1931988" y="2470150"/>
          <p14:tracePt t="24928" x="1931988" y="2476500"/>
          <p14:tracePt t="24937" x="1931988" y="2481263"/>
          <p14:tracePt t="25032" x="1931988" y="2463800"/>
          <p14:tracePt t="25041" x="1943100" y="2439988"/>
          <p14:tracePt t="25047" x="1949450" y="2428875"/>
          <p14:tracePt t="25052" x="1955800" y="2416175"/>
          <p14:tracePt t="25057" x="1966913" y="2398713"/>
          <p14:tracePt t="25060" x="1979613" y="2386013"/>
          <p14:tracePt t="25062" x="1979613" y="2374900"/>
          <p14:tracePt t="25064" x="1985963" y="2368550"/>
          <p14:tracePt t="25066" x="1990725" y="2355850"/>
          <p14:tracePt t="25068" x="1990725" y="2351088"/>
          <p14:tracePt t="25070" x="1990725" y="2344738"/>
          <p14:tracePt t="25075" x="1990725" y="2327275"/>
          <p14:tracePt t="25077" x="1990725" y="2320925"/>
          <p14:tracePt t="25080" x="1985963" y="2308225"/>
          <p14:tracePt t="25082" x="1985963" y="2297113"/>
          <p14:tracePt t="25084" x="1979613" y="2284413"/>
          <p14:tracePt t="25086" x="1973263" y="2278063"/>
          <p14:tracePt t="25087" x="1966913" y="2273300"/>
          <p14:tracePt t="25088" x="1966913" y="2260600"/>
          <p14:tracePt t="25090" x="1962150" y="2254250"/>
          <p14:tracePt t="25091" x="1955800" y="2236788"/>
          <p14:tracePt t="25092" x="1949450" y="2230438"/>
          <p14:tracePt t="25093" x="1949450" y="2224088"/>
          <p14:tracePt t="25094" x="1949450" y="2219325"/>
          <p14:tracePt t="25095" x="1943100" y="2206625"/>
          <p14:tracePt t="25097" x="1938338" y="2200275"/>
          <p14:tracePt t="25098" x="1931988" y="2189163"/>
          <p14:tracePt t="25099" x="1925638" y="2182813"/>
          <p14:tracePt t="25100" x="1925638" y="2176463"/>
          <p14:tracePt t="25101" x="1919288" y="2171700"/>
          <p14:tracePt t="25102" x="1912938" y="2165350"/>
          <p14:tracePt t="25103" x="1912938" y="2159000"/>
          <p14:tracePt t="25106" x="1908175" y="2147888"/>
          <p14:tracePt t="25108" x="1895475" y="2135188"/>
          <p14:tracePt t="25110" x="1889125" y="2117725"/>
          <p14:tracePt t="25111" x="1889125" y="2111375"/>
          <p14:tracePt t="25113" x="1884363" y="2105025"/>
          <p14:tracePt t="25114" x="1878013" y="2098675"/>
          <p14:tracePt t="25116" x="1871663" y="2093913"/>
          <p14:tracePt t="25117" x="1871663" y="2087563"/>
          <p14:tracePt t="25118" x="1865313" y="2081213"/>
          <p14:tracePt t="25120" x="1860550" y="2074863"/>
          <p14:tracePt t="25122" x="1854200" y="2070100"/>
          <p14:tracePt t="25126" x="1847850" y="2063750"/>
          <p14:tracePt t="25127" x="1847850" y="2057400"/>
          <p14:tracePt t="25129" x="1841500" y="2057400"/>
          <p14:tracePt t="25130" x="1841500" y="2051050"/>
          <p14:tracePt t="25134" x="1841500" y="2044700"/>
          <p14:tracePt t="25135" x="1836738" y="2044700"/>
          <p14:tracePt t="25139" x="1830388" y="2039938"/>
          <p14:tracePt t="25141" x="1830388" y="2033588"/>
          <p14:tracePt t="25145" x="1830388" y="2027238"/>
          <p14:tracePt t="25148" x="1824038" y="2027238"/>
          <p14:tracePt t="25149" x="1824038" y="2020888"/>
          <p14:tracePt t="25152" x="1824038" y="2016125"/>
          <p14:tracePt t="25154" x="1824038" y="2009775"/>
          <p14:tracePt t="25156" x="1824038" y="2003425"/>
          <p14:tracePt t="25158" x="1824038" y="1997075"/>
          <p14:tracePt t="25160" x="1824038" y="1985963"/>
          <p14:tracePt t="25162" x="1824038" y="1979613"/>
          <p14:tracePt t="25164" x="1824038" y="1973263"/>
          <p14:tracePt t="25165" x="1817688" y="1966913"/>
          <p14:tracePt t="25166" x="1817688" y="1962150"/>
          <p14:tracePt t="25167" x="1817688" y="1955800"/>
          <p14:tracePt t="25168" x="1817688" y="1949450"/>
          <p14:tracePt t="25168" x="1811338" y="1938338"/>
          <p14:tracePt t="25169" x="1811338" y="1925638"/>
          <p14:tracePt t="25171" x="1811338" y="1914525"/>
          <p14:tracePt t="25172" x="1806575" y="1908175"/>
          <p14:tracePt t="25172" x="1806575" y="1895475"/>
          <p14:tracePt t="25173" x="1800225" y="1890713"/>
          <p14:tracePt t="25174" x="1800225" y="1878013"/>
          <p14:tracePt t="25175" x="1793875" y="1860550"/>
          <p14:tracePt t="25176" x="1787525" y="1841500"/>
          <p14:tracePt t="25177" x="1776413" y="1817688"/>
          <p14:tracePt t="25178" x="1770063" y="1793875"/>
          <p14:tracePt t="25179" x="1758950" y="1763713"/>
          <p14:tracePt t="25180" x="1752600" y="1739900"/>
          <p14:tracePt t="25181" x="1739900" y="1716088"/>
          <p14:tracePt t="25182" x="1728788" y="1681163"/>
          <p14:tracePt t="25183" x="1716088" y="1644650"/>
          <p14:tracePt t="25184" x="1704975" y="1608138"/>
          <p14:tracePt t="25185" x="1685925" y="1573213"/>
          <p14:tracePt t="25187" x="1657350" y="1495425"/>
          <p14:tracePt t="25189" x="1651000" y="1465263"/>
          <p14:tracePt t="25190" x="1638300" y="1428750"/>
          <p14:tracePt t="25190" x="1620838" y="1387475"/>
          <p14:tracePt t="25191" x="1603375" y="1350963"/>
          <p14:tracePt t="25192" x="1584325" y="1316038"/>
          <p14:tracePt t="25193" x="1566863" y="1279525"/>
          <p14:tracePt t="25194" x="1549400" y="1244600"/>
          <p14:tracePt t="25195" x="1530350" y="1208088"/>
          <p14:tracePt t="25196" x="1506538" y="1177925"/>
          <p14:tracePt t="25197" x="1489075" y="1147763"/>
          <p14:tracePt t="25198" x="1471613" y="1119188"/>
          <p14:tracePt t="25199" x="1452563" y="1082675"/>
          <p14:tracePt t="25200" x="1428750" y="1052513"/>
          <p14:tracePt t="25201" x="1417638" y="1028700"/>
          <p14:tracePt t="25202" x="1400175" y="998538"/>
          <p14:tracePt t="25204" x="1381125" y="968375"/>
          <p14:tracePt t="25204" x="1363663" y="944563"/>
          <p14:tracePt t="25206" x="1346200" y="914400"/>
          <p14:tracePt t="25207" x="1327150" y="890588"/>
          <p14:tracePt t="25208" x="1309688" y="866775"/>
          <p14:tracePt t="25208" x="1292225" y="842963"/>
          <p14:tracePt t="25209" x="1279525" y="825500"/>
          <p14:tracePt t="25210" x="1262063" y="801688"/>
          <p14:tracePt t="25211" x="1249363" y="784225"/>
          <p14:tracePt t="25212" x="1231900" y="758825"/>
          <p14:tracePt t="25213" x="1214438" y="741363"/>
          <p14:tracePt t="25214" x="1201738" y="717550"/>
          <p14:tracePt t="25215" x="1184275" y="700088"/>
          <p14:tracePt t="25216" x="1166813" y="681038"/>
          <p14:tracePt t="25217" x="1147763" y="669925"/>
          <p14:tracePt t="25218" x="1136650" y="657225"/>
          <p14:tracePt t="25219" x="1123950" y="639763"/>
          <p14:tracePt t="25221" x="1100138" y="628650"/>
          <p14:tracePt t="25222" x="1089025" y="609600"/>
          <p14:tracePt t="25223" x="1076325" y="598488"/>
          <p14:tracePt t="25224" x="1058863" y="585788"/>
          <p14:tracePt t="25226" x="1022350" y="555625"/>
          <p14:tracePt t="25227" x="1011238" y="538163"/>
          <p14:tracePt t="25229" x="987425" y="520700"/>
          <p14:tracePt t="25230" x="968375" y="501650"/>
          <p14:tracePt t="25231" x="950913" y="490538"/>
          <p14:tracePt t="25232" x="920750" y="460375"/>
          <p14:tracePt t="25233" x="909638" y="454025"/>
          <p14:tracePt t="25234" x="896938" y="436563"/>
          <p14:tracePt t="25235" x="879475" y="423863"/>
          <p14:tracePt t="25237" x="866775" y="412750"/>
          <p14:tracePt t="25238" x="855663" y="395288"/>
          <p14:tracePt t="25239" x="842963" y="382588"/>
          <p14:tracePt t="25240" x="831850" y="376238"/>
          <p14:tracePt t="25241" x="819150" y="358775"/>
          <p14:tracePt t="25242" x="808038" y="347663"/>
          <p14:tracePt t="25243" x="801688" y="341313"/>
          <p14:tracePt t="25243" x="782638" y="322263"/>
          <p14:tracePt t="25244" x="777875" y="317500"/>
          <p14:tracePt t="25245" x="765175" y="304800"/>
          <p14:tracePt t="25246" x="754063" y="293688"/>
          <p14:tracePt t="25247" x="747713" y="280988"/>
          <p14:tracePt t="25248" x="735013" y="274638"/>
          <p14:tracePt t="25249" x="730250" y="263525"/>
          <p14:tracePt t="25250" x="723900" y="257175"/>
          <p14:tracePt t="25251" x="711200" y="244475"/>
          <p14:tracePt t="25252" x="706438" y="239713"/>
          <p14:tracePt t="25254" x="693738" y="227013"/>
          <p14:tracePt t="25255" x="687388" y="220663"/>
          <p14:tracePt t="25256" x="676275" y="215900"/>
          <p14:tracePt t="25257" x="676275" y="203200"/>
          <p14:tracePt t="25258" x="663575" y="196850"/>
          <p14:tracePt t="25259" x="663575" y="192088"/>
          <p14:tracePt t="25259" x="652463" y="185738"/>
          <p14:tracePt t="25260" x="652463" y="179388"/>
          <p14:tracePt t="25261" x="639763" y="173038"/>
          <p14:tracePt t="25262" x="639763" y="166688"/>
          <p14:tracePt t="25263" x="633413" y="161925"/>
          <p14:tracePt t="25264" x="628650" y="155575"/>
          <p14:tracePt t="25265" x="622300" y="149225"/>
          <p14:tracePt t="25266" x="622300" y="142875"/>
          <p14:tracePt t="25267" x="615950" y="142875"/>
          <p14:tracePt t="25268" x="615950" y="138113"/>
          <p14:tracePt t="25271" x="609600" y="131763"/>
          <p14:tracePt t="25272" x="603250" y="131763"/>
          <p14:tracePt t="25273" x="603250" y="125413"/>
          <p14:tracePt t="25274" x="603250" y="119063"/>
          <p14:tracePt t="25275" x="598488" y="119063"/>
          <p14:tracePt t="25276" x="598488" y="114300"/>
          <p14:tracePt t="25278" x="592138" y="114300"/>
          <p14:tracePt t="25282" x="592138" y="107950"/>
          <p14:tracePt t="25284" x="585788" y="107950"/>
          <p14:tracePt t="25286" x="585788" y="101600"/>
          <p14:tracePt t="25287" x="585788" y="95250"/>
          <p14:tracePt t="25290" x="579438" y="95250"/>
          <p14:tracePt t="25292" x="579438" y="90488"/>
          <p14:tracePt t="25294" x="574675" y="90488"/>
          <p14:tracePt t="25295" x="574675" y="84138"/>
          <p14:tracePt t="25297" x="568325" y="84138"/>
          <p14:tracePt t="25298" x="568325" y="77788"/>
          <p14:tracePt t="25299" x="568325" y="71438"/>
          <p14:tracePt t="25300" x="561975" y="71438"/>
          <p14:tracePt t="25301" x="561975" y="65088"/>
          <p14:tracePt t="25302" x="555625" y="65088"/>
          <p14:tracePt t="25304" x="555625" y="60325"/>
          <p14:tracePt t="25305" x="550863" y="53975"/>
          <p14:tracePt t="25306" x="550863" y="47625"/>
          <p14:tracePt t="25307" x="544513" y="41275"/>
          <p14:tracePt t="25307" x="544513" y="36513"/>
          <p14:tracePt t="25308" x="538163" y="30163"/>
          <p14:tracePt t="25309" x="531813" y="17463"/>
          <p14:tracePt t="25310" x="527050" y="12700"/>
          <p14:tracePt t="25311" x="527050" y="6350"/>
          <p14:tracePt t="29319" x="317500" y="77788"/>
          <p14:tracePt t="29333" x="490538" y="257175"/>
          <p14:tracePt t="29336" x="520700" y="287338"/>
          <p14:tracePt t="29338" x="550863" y="317500"/>
          <p14:tracePt t="29341" x="568325" y="334963"/>
          <p14:tracePt t="29343" x="579438" y="347663"/>
          <p14:tracePt t="29345" x="592138" y="371475"/>
          <p14:tracePt t="29347" x="609600" y="388938"/>
          <p14:tracePt t="29349" x="628650" y="406400"/>
          <p14:tracePt t="29350" x="639763" y="430213"/>
          <p14:tracePt t="29353" x="657225" y="454025"/>
          <p14:tracePt t="29354" x="657225" y="460375"/>
          <p14:tracePt t="29357" x="681038" y="496888"/>
          <p14:tracePt t="29358" x="693738" y="520700"/>
          <p14:tracePt t="29359" x="706438" y="531813"/>
          <p14:tracePt t="29360" x="711200" y="550863"/>
          <p14:tracePt t="29361" x="723900" y="561975"/>
          <p14:tracePt t="29362" x="723900" y="574675"/>
          <p14:tracePt t="29364" x="735013" y="592138"/>
          <p14:tracePt t="29365" x="741363" y="604838"/>
          <p14:tracePt t="29367" x="758825" y="646113"/>
          <p14:tracePt t="29368" x="771525" y="663575"/>
          <p14:tracePt t="29369" x="782638" y="681038"/>
          <p14:tracePt t="29371" x="801688" y="717550"/>
          <p14:tracePt t="29372" x="812800" y="741363"/>
          <p14:tracePt t="29374" x="836613" y="788988"/>
          <p14:tracePt t="29375" x="849313" y="819150"/>
          <p14:tracePt t="29376" x="866775" y="842963"/>
          <p14:tracePt t="29377" x="879475" y="873125"/>
          <p14:tracePt t="29378" x="890588" y="909638"/>
          <p14:tracePt t="29379" x="909638" y="944563"/>
          <p14:tracePt t="29380" x="927100" y="968375"/>
          <p14:tracePt t="29381" x="944563" y="1004888"/>
          <p14:tracePt t="29382" x="963613" y="1041400"/>
          <p14:tracePt t="29383" x="981075" y="1076325"/>
          <p14:tracePt t="29384" x="998538" y="1112838"/>
          <p14:tracePt t="29385" x="1016000" y="1147763"/>
          <p14:tracePt t="29386" x="1035050" y="1184275"/>
          <p14:tracePt t="29387" x="1052513" y="1220788"/>
          <p14:tracePt t="29388" x="1069975" y="1262063"/>
          <p14:tracePt t="29389" x="1089025" y="1298575"/>
          <p14:tracePt t="29390" x="1106488" y="1339850"/>
          <p14:tracePt t="29392" x="1143000" y="1417638"/>
          <p14:tracePt t="29393" x="1160463" y="1458913"/>
          <p14:tracePt t="29394" x="1177925" y="1495425"/>
          <p14:tracePt t="29395" x="1195388" y="1536700"/>
          <p14:tracePt t="29396" x="1208088" y="1573213"/>
          <p14:tracePt t="29397" x="1225550" y="1614488"/>
          <p14:tracePt t="29398" x="1238250" y="1651000"/>
          <p14:tracePt t="29399" x="1255713" y="1692275"/>
          <p14:tracePt t="29400" x="1273175" y="1728788"/>
          <p14:tracePt t="29401" x="1285875" y="1763713"/>
          <p14:tracePt t="29402" x="1303338" y="1793875"/>
          <p14:tracePt t="29403" x="1316038" y="1830388"/>
          <p14:tracePt t="29404" x="1333500" y="1865313"/>
          <p14:tracePt t="29406" x="1346200" y="1908175"/>
          <p14:tracePt t="29406" x="1363663" y="1943100"/>
          <p14:tracePt t="29407" x="1370013" y="1979613"/>
          <p14:tracePt t="29408" x="1381125" y="2016125"/>
          <p14:tracePt t="29409" x="1400175" y="2044700"/>
          <p14:tracePt t="29410" x="1411288" y="2081213"/>
          <p14:tracePt t="29411" x="1423988" y="2117725"/>
          <p14:tracePt t="29412" x="1441450" y="2152650"/>
          <p14:tracePt t="29413" x="1452563" y="2189163"/>
          <p14:tracePt t="29414" x="1465263" y="2219325"/>
          <p14:tracePt t="29415" x="1476375" y="2254250"/>
          <p14:tracePt t="29416" x="1495425" y="2284413"/>
          <p14:tracePt t="29417" x="1506538" y="2320925"/>
          <p14:tracePt t="29418" x="1512888" y="2344738"/>
          <p14:tracePt t="29419" x="1525588" y="2379663"/>
          <p14:tracePt t="29420" x="1543050" y="2409825"/>
          <p14:tracePt t="29422" x="1554163" y="2433638"/>
          <p14:tracePt t="29422" x="1566863" y="2463800"/>
          <p14:tracePt t="29423" x="1579563" y="2487613"/>
          <p14:tracePt t="29424" x="1584325" y="2517775"/>
          <p14:tracePt t="29425" x="1597025" y="2541588"/>
          <p14:tracePt t="29426" x="1608138" y="2571750"/>
          <p14:tracePt t="29428" x="1627188" y="2595563"/>
          <p14:tracePt t="29429" x="1638300" y="2625725"/>
          <p14:tracePt t="29429" x="1644650" y="2649538"/>
          <p14:tracePt t="29430" x="1657350" y="2679700"/>
          <p14:tracePt t="29431" x="1668463" y="2697163"/>
          <p14:tracePt t="29432" x="1681163" y="2727325"/>
          <p14:tracePt t="29433" x="1692275" y="2751138"/>
          <p14:tracePt t="29434" x="1698625" y="2774950"/>
          <p14:tracePt t="29435" x="1709738" y="2798763"/>
          <p14:tracePt t="29436" x="1722438" y="2828925"/>
          <p14:tracePt t="29437" x="1728788" y="2846388"/>
          <p14:tracePt t="29438" x="1739900" y="2870200"/>
          <p14:tracePt t="29439" x="1752600" y="2894013"/>
          <p14:tracePt t="29440" x="1763713" y="2913063"/>
          <p14:tracePt t="29441" x="1770063" y="2943225"/>
          <p14:tracePt t="29442" x="1782763" y="2960688"/>
          <p14:tracePt t="29443" x="1793875" y="2978150"/>
          <p14:tracePt t="29444" x="1800225" y="3008313"/>
          <p14:tracePt t="29445" x="1811338" y="3025775"/>
          <p14:tracePt t="29446" x="1830388" y="3044825"/>
          <p14:tracePt t="29447" x="1836738" y="3068638"/>
          <p14:tracePt t="29448" x="1847850" y="3086100"/>
          <p14:tracePt t="29449" x="1860550" y="3103563"/>
          <p14:tracePt t="29450" x="1865313" y="3127375"/>
          <p14:tracePt t="29451" x="1878013" y="3146425"/>
          <p14:tracePt t="29452" x="1889125" y="3163888"/>
          <p14:tracePt t="29454" x="1895475" y="3187700"/>
          <p14:tracePt t="29455" x="1925638" y="3224213"/>
          <p14:tracePt t="29457" x="1931988" y="3241675"/>
          <p14:tracePt t="29458" x="1949450" y="3265488"/>
          <p14:tracePt t="29460" x="1966913" y="3289300"/>
          <p14:tracePt t="29461" x="1973263" y="3306763"/>
          <p14:tracePt t="29462" x="1990725" y="3319463"/>
          <p14:tracePt t="29463" x="1997075" y="3330575"/>
          <p14:tracePt t="29464" x="2009775" y="3349625"/>
          <p14:tracePt t="29465" x="2020888" y="3355975"/>
          <p14:tracePt t="29466" x="2033588" y="3367088"/>
          <p14:tracePt t="29467" x="2039938" y="3379788"/>
          <p14:tracePt t="29468" x="2051050" y="3384550"/>
          <p14:tracePt t="29469" x="2063750" y="3397250"/>
          <p14:tracePt t="29470" x="2068513" y="3403600"/>
          <p14:tracePt t="29472" x="2074863" y="3408363"/>
          <p14:tracePt t="29472" x="2093913" y="3421063"/>
          <p14:tracePt t="29473" x="2098675" y="3427413"/>
          <p14:tracePt t="29474" x="2111375" y="3438525"/>
          <p14:tracePt t="29475" x="2117725" y="3444875"/>
          <p14:tracePt t="29476" x="2122488" y="3451225"/>
          <p14:tracePt t="29477" x="2141538" y="3457575"/>
          <p14:tracePt t="29478" x="2146300" y="3462338"/>
          <p14:tracePt t="29479" x="2152650" y="3475038"/>
          <p14:tracePt t="29480" x="2170113" y="3475038"/>
          <p14:tracePt t="29481" x="2176463" y="3481388"/>
          <p14:tracePt t="29482" x="2182813" y="3486150"/>
          <p14:tracePt t="29483" x="2195513" y="3486150"/>
          <p14:tracePt t="29484" x="2206625" y="3492500"/>
          <p14:tracePt t="29485" x="2212975" y="3498850"/>
          <p14:tracePt t="29486" x="2224088" y="3498850"/>
          <p14:tracePt t="29487" x="2236788" y="3505200"/>
          <p14:tracePt t="29489" x="2243138" y="3509963"/>
          <p14:tracePt t="29489" x="2254250" y="3509963"/>
          <p14:tracePt t="29490" x="2266950" y="3516313"/>
          <p14:tracePt t="29491" x="2278063" y="3522663"/>
          <p14:tracePt t="29492" x="2284413" y="3529013"/>
          <p14:tracePt t="29493" x="2297113" y="3529013"/>
          <p14:tracePt t="29494" x="2308225" y="3535363"/>
          <p14:tracePt t="29495" x="2320925" y="3540125"/>
          <p14:tracePt t="29496" x="2332038" y="3546475"/>
          <p14:tracePt t="29497" x="2344738" y="3546475"/>
          <p14:tracePt t="29498" x="2355850" y="3552825"/>
          <p14:tracePt t="29499" x="2362200" y="3559175"/>
          <p14:tracePt t="29500" x="2374900" y="3559175"/>
          <p14:tracePt t="29501" x="2392363" y="3563938"/>
          <p14:tracePt t="29502" x="2398713" y="3570288"/>
          <p14:tracePt t="29503" x="2409825" y="3570288"/>
          <p14:tracePt t="29504" x="2422525" y="3576638"/>
          <p14:tracePt t="29506" x="2433638" y="3582988"/>
          <p14:tracePt t="29506" x="2446338" y="3587750"/>
          <p14:tracePt t="29507" x="2457450" y="3587750"/>
          <p14:tracePt t="29508" x="2470150" y="3587750"/>
          <p14:tracePt t="29509" x="2481263" y="3594100"/>
          <p14:tracePt t="29510" x="2493963" y="3600450"/>
          <p14:tracePt t="29511" x="2505075" y="3606800"/>
          <p14:tracePt t="29512" x="2517775" y="3606800"/>
          <p14:tracePt t="29513" x="2524125" y="3606800"/>
          <p14:tracePt t="29515" x="2541588" y="3613150"/>
          <p14:tracePt t="29516" x="2559050" y="3617913"/>
          <p14:tracePt t="29517" x="2571750" y="3617913"/>
          <p14:tracePt t="29518" x="2589213" y="3624263"/>
          <p14:tracePt t="29519" x="2601913" y="3624263"/>
          <p14:tracePt t="29520" x="2606675" y="3630613"/>
          <p14:tracePt t="29522" x="2632075" y="3636963"/>
          <p14:tracePt t="29523" x="2643188" y="3636963"/>
          <p14:tracePt t="29525" x="2655888" y="3636963"/>
          <p14:tracePt t="29525" x="2667000" y="3641725"/>
          <p14:tracePt t="29526" x="2673350" y="3648075"/>
          <p14:tracePt t="29527" x="2690813" y="3648075"/>
          <p14:tracePt t="29528" x="2697163" y="3648075"/>
          <p14:tracePt t="29529" x="2709863" y="3654425"/>
          <p14:tracePt t="29530" x="2714625" y="3654425"/>
          <p14:tracePt t="29531" x="2727325" y="3660775"/>
          <p14:tracePt t="29532" x="2738438" y="3660775"/>
          <p14:tracePt t="29533" x="2744788" y="3660775"/>
          <p14:tracePt t="29534" x="2757488" y="3665538"/>
          <p14:tracePt t="29535" x="2762250" y="3665538"/>
          <p14:tracePt t="29536" x="2768600" y="3671888"/>
          <p14:tracePt t="29537" x="2781300" y="3671888"/>
          <p14:tracePt t="29539" x="2787650" y="3671888"/>
          <p14:tracePt t="29539" x="2792413" y="3678238"/>
          <p14:tracePt t="29541" x="2805113" y="3678238"/>
          <p14:tracePt t="29542" x="2811463" y="3678238"/>
          <p14:tracePt t="29542" x="2816225" y="3678238"/>
          <p14:tracePt t="29543" x="2822575" y="3678238"/>
          <p14:tracePt t="29544" x="2828925" y="3684588"/>
          <p14:tracePt t="29545" x="2835275" y="3684588"/>
          <p14:tracePt t="29546" x="2840038" y="3684588"/>
          <p14:tracePt t="29547" x="2846388" y="3684588"/>
          <p14:tracePt t="29548" x="2852738" y="3684588"/>
          <p14:tracePt t="29549" x="2852738" y="3690938"/>
          <p14:tracePt t="29550" x="2859088" y="3690938"/>
          <p14:tracePt t="29551" x="2863850" y="3690938"/>
          <p14:tracePt t="29552" x="2870200" y="3695700"/>
          <p14:tracePt t="29554" x="2876550" y="3695700"/>
          <p14:tracePt t="29556" x="2882900" y="3695700"/>
          <p14:tracePt t="29558" x="2889250" y="3695700"/>
          <p14:tracePt t="29563" x="2894013" y="3695700"/>
          <p14:tracePt t="29563" x="2894013" y="3702050"/>
          <p14:tracePt t="29564" x="2900363" y="3702050"/>
          <p14:tracePt t="29570" x="2906713" y="3702050"/>
          <p14:tracePt t="29572" x="2913063" y="3702050"/>
          <p14:tracePt t="29585" x="2917825" y="3702050"/>
          <p14:tracePt t="29588" x="2924175" y="3708400"/>
          <p14:tracePt t="29594" x="2930525" y="3708400"/>
          <p14:tracePt t="29597" x="2930525" y="3714750"/>
          <p14:tracePt t="29598" x="2936875" y="3714750"/>
          <p14:tracePt t="29600" x="2936875" y="3719513"/>
          <p14:tracePt t="29601" x="2941638" y="3719513"/>
          <p14:tracePt t="29603" x="2947988" y="3719513"/>
          <p14:tracePt t="29606" x="2954338" y="3719513"/>
          <p14:tracePt t="29608" x="2960688" y="3725863"/>
          <p14:tracePt t="29610" x="2967038" y="3725863"/>
          <p14:tracePt t="29611" x="2971800" y="3725863"/>
          <p14:tracePt t="29613" x="2978150" y="3725863"/>
          <p14:tracePt t="29614" x="2984500" y="3725863"/>
          <p14:tracePt t="29615" x="2984500" y="3732213"/>
          <p14:tracePt t="29616" x="2990850" y="3732213"/>
          <p14:tracePt t="29617" x="2995613" y="3732213"/>
          <p14:tracePt t="29618" x="3001963" y="3732213"/>
          <p14:tracePt t="29620" x="3014663" y="3738563"/>
          <p14:tracePt t="29622" x="3019425" y="3738563"/>
          <p14:tracePt t="29623" x="3032125" y="3743325"/>
          <p14:tracePt t="29624" x="3038475" y="3743325"/>
          <p14:tracePt t="29625" x="3043238" y="3743325"/>
          <p14:tracePt t="29626" x="3049588" y="3743325"/>
          <p14:tracePt t="29627" x="3055938" y="3743325"/>
          <p14:tracePt t="29628" x="3068638" y="3743325"/>
          <p14:tracePt t="29629" x="3073400" y="3743325"/>
          <p14:tracePt t="29630" x="3079750" y="3743325"/>
          <p14:tracePt t="29631" x="3086100" y="3749675"/>
          <p14:tracePt t="29632" x="3092450" y="3749675"/>
          <p14:tracePt t="29633" x="3097213" y="3749675"/>
          <p14:tracePt t="29634" x="3109913" y="3756025"/>
          <p14:tracePt t="29635" x="3116263" y="3756025"/>
          <p14:tracePt t="29636" x="3121025" y="3756025"/>
          <p14:tracePt t="29637" x="3133725" y="3756025"/>
          <p14:tracePt t="29639" x="3140075" y="3756025"/>
          <p14:tracePt t="29640" x="3146425" y="3756025"/>
          <p14:tracePt t="29641" x="3151188" y="3762375"/>
          <p14:tracePt t="29641" x="3163888" y="3762375"/>
          <p14:tracePt t="29642" x="3170238" y="3762375"/>
          <p14:tracePt t="29643" x="3175000" y="3767138"/>
          <p14:tracePt t="29644" x="3187700" y="3767138"/>
          <p14:tracePt t="29645" x="3194050" y="3767138"/>
          <p14:tracePt t="29646" x="3198813" y="3767138"/>
          <p14:tracePt t="29647" x="3211513" y="3767138"/>
          <p14:tracePt t="29648" x="3217863" y="3767138"/>
          <p14:tracePt t="29649" x="3224213" y="3767138"/>
          <p14:tracePt t="29650" x="3228975" y="3767138"/>
          <p14:tracePt t="29651" x="3241675" y="3773488"/>
          <p14:tracePt t="29652" x="3248025" y="3773488"/>
          <p14:tracePt t="29653" x="3252788" y="3773488"/>
          <p14:tracePt t="29654" x="3259138" y="3773488"/>
          <p14:tracePt t="29656" x="3265488" y="3773488"/>
          <p14:tracePt t="29657" x="3276600" y="3779838"/>
          <p14:tracePt t="29658" x="3282950" y="3779838"/>
          <p14:tracePt t="29660" x="3295650" y="3779838"/>
          <p14:tracePt t="29661" x="3300413" y="3779838"/>
          <p14:tracePt t="29662" x="3306763" y="3779838"/>
          <p14:tracePt t="29663" x="3313113" y="3779838"/>
          <p14:tracePt t="29664" x="3319463" y="3779838"/>
          <p14:tracePt t="29665" x="3325813" y="3779838"/>
          <p14:tracePt t="29666" x="3330575" y="3779838"/>
          <p14:tracePt t="29667" x="3336925" y="3779838"/>
          <p14:tracePt t="29668" x="3349625" y="3779838"/>
          <p14:tracePt t="29670" x="3354388" y="3786188"/>
          <p14:tracePt t="29671" x="3367088" y="3786188"/>
          <p14:tracePt t="29673" x="3373438" y="3786188"/>
          <p14:tracePt t="29674" x="3378200" y="3786188"/>
          <p14:tracePt t="29674" x="3390900" y="3786188"/>
          <p14:tracePt t="29675" x="3397250" y="3792538"/>
          <p14:tracePt t="29676" x="3403600" y="3792538"/>
          <p14:tracePt t="29677" x="3414713" y="3792538"/>
          <p14:tracePt t="29678" x="3421063" y="3792538"/>
          <p14:tracePt t="29679" x="3427413" y="3792538"/>
          <p14:tracePt t="29680" x="3432175" y="3792538"/>
          <p14:tracePt t="29681" x="3444875" y="3797300"/>
          <p14:tracePt t="29682" x="3451225" y="3797300"/>
          <p14:tracePt t="29683" x="3455988" y="3803650"/>
          <p14:tracePt t="29684" x="3475038" y="3803650"/>
          <p14:tracePt t="29685" x="3479800" y="3803650"/>
          <p14:tracePt t="29686" x="3486150" y="3803650"/>
          <p14:tracePt t="29687" x="3498850" y="3810000"/>
          <p14:tracePt t="29689" x="3516313" y="3810000"/>
          <p14:tracePt t="29690" x="3529013" y="3816350"/>
          <p14:tracePt t="29690" x="3533775" y="3816350"/>
          <p14:tracePt t="29691" x="3546475" y="3821113"/>
          <p14:tracePt t="29692" x="3557588" y="3821113"/>
          <p14:tracePt t="29693" x="3563938" y="3821113"/>
          <p14:tracePt t="29694" x="3576638" y="3821113"/>
          <p14:tracePt t="29695" x="3587750" y="3827463"/>
          <p14:tracePt t="29696" x="3600450" y="3827463"/>
          <p14:tracePt t="29697" x="3617913" y="3833813"/>
          <p14:tracePt t="29698" x="3635375" y="3840163"/>
          <p14:tracePt t="29699" x="3648075" y="3840163"/>
          <p14:tracePt t="29700" x="3665538" y="3840163"/>
          <p14:tracePt t="29701" x="3684588" y="3844925"/>
          <p14:tracePt t="29702" x="3695700" y="3851275"/>
          <p14:tracePt t="29703" x="3713163" y="3857625"/>
          <p14:tracePt t="29704" x="3732213" y="3857625"/>
          <p14:tracePt t="29705" x="3749675" y="3857625"/>
          <p14:tracePt t="29706" x="3767138" y="3857625"/>
          <p14:tracePt t="29707" x="3786188" y="3863975"/>
          <p14:tracePt t="29708" x="3810000" y="3863975"/>
          <p14:tracePt t="29709" x="3827463" y="3870325"/>
          <p14:tracePt t="29710" x="3844925" y="3870325"/>
          <p14:tracePt t="29711" x="3863975" y="3875088"/>
          <p14:tracePt t="29712" x="3881438" y="3875088"/>
          <p14:tracePt t="29713" x="3905250" y="3875088"/>
          <p14:tracePt t="29714" x="3935413" y="3875088"/>
          <p14:tracePt t="29715" x="3952875" y="3875088"/>
          <p14:tracePt t="29716" x="3976688" y="3875088"/>
          <p14:tracePt t="29717" x="4000500" y="3875088"/>
          <p14:tracePt t="29718" x="4024313" y="3875088"/>
          <p14:tracePt t="29719" x="4048125" y="3875088"/>
          <p14:tracePt t="29721" x="4071938" y="3875088"/>
          <p14:tracePt t="29722" x="4125913" y="3875088"/>
          <p14:tracePt t="29724" x="4149725" y="3875088"/>
          <p14:tracePt t="29725" x="4192588" y="3875088"/>
          <p14:tracePt t="29726" x="4216400" y="3875088"/>
          <p14:tracePt t="29727" x="4240213" y="3875088"/>
          <p14:tracePt t="29728" x="4264025" y="3875088"/>
          <p14:tracePt t="29729" x="4281488" y="3875088"/>
          <p14:tracePt t="29730" x="4305300" y="3875088"/>
          <p14:tracePt t="29731" x="4324350" y="3875088"/>
          <p14:tracePt t="29732" x="4348163" y="3875088"/>
          <p14:tracePt t="29733" x="4365625" y="3875088"/>
          <p14:tracePt t="29734" x="4383088" y="3875088"/>
          <p14:tracePt t="29735" x="4406900" y="3875088"/>
          <p14:tracePt t="29736" x="4425950" y="3875088"/>
          <p14:tracePt t="29737" x="4443413" y="3875088"/>
          <p14:tracePt t="29739" x="4460875" y="3875088"/>
          <p14:tracePt t="29740" x="4491038" y="3875088"/>
          <p14:tracePt t="29741" x="4503738" y="3870325"/>
          <p14:tracePt t="29742" x="4521200" y="3863975"/>
          <p14:tracePt t="29743" x="4538663" y="3863975"/>
          <p14:tracePt t="29744" x="4551363" y="3863975"/>
          <p14:tracePt t="29745" x="4562475" y="3857625"/>
          <p14:tracePt t="29746" x="4575175" y="3857625"/>
          <p14:tracePt t="29747" x="4586288" y="3851275"/>
          <p14:tracePt t="29748" x="4598988" y="3851275"/>
          <p14:tracePt t="29749" x="4605338" y="3851275"/>
          <p14:tracePt t="29750" x="4616450" y="3844925"/>
          <p14:tracePt t="29751" x="4629150" y="3840163"/>
          <p14:tracePt t="29752" x="4635500" y="3833813"/>
          <p14:tracePt t="29753" x="4640263" y="3833813"/>
          <p14:tracePt t="29754" x="4646613" y="3827463"/>
          <p14:tracePt t="29755" x="4652963" y="3827463"/>
          <p14:tracePt t="29757" x="4659313" y="3821113"/>
          <p14:tracePt t="29757" x="4664075" y="3816350"/>
          <p14:tracePt t="29759" x="4670425" y="3810000"/>
          <p14:tracePt t="29760" x="4676775" y="3810000"/>
          <p14:tracePt t="29761" x="4676775" y="3803650"/>
          <p14:tracePt t="29762" x="4683125" y="3803650"/>
          <p14:tracePt t="29763" x="4683125" y="3797300"/>
          <p14:tracePt t="29764" x="4683125" y="3792538"/>
          <p14:tracePt t="29765" x="4687888" y="3792538"/>
          <p14:tracePt t="29766" x="4687888" y="3786188"/>
          <p14:tracePt t="29768" x="4687888" y="3779838"/>
          <p14:tracePt t="29770" x="4694238" y="3773488"/>
          <p14:tracePt t="29771" x="4694238" y="3767138"/>
          <p14:tracePt t="29774" x="4694238" y="3762375"/>
          <p14:tracePt t="29776" x="4694238" y="3756025"/>
          <p14:tracePt t="29781" x="4694238" y="3749675"/>
          <p14:tracePt t="29783" x="4694238" y="3743325"/>
          <p14:tracePt t="29788" x="4694238" y="3738563"/>
          <p14:tracePt t="29819" x="4687888" y="3738563"/>
          <p14:tracePt t="29867" x="4687888" y="3732213"/>
          <p14:tracePt t="29922" x="4687888" y="3725863"/>
          <p14:tracePt t="65659" x="4700588" y="3732213"/>
          <p14:tracePt t="65665" x="4713288" y="3749675"/>
          <p14:tracePt t="65671" x="4730750" y="3762375"/>
          <p14:tracePt t="65675" x="4737100" y="3773488"/>
          <p14:tracePt t="65681" x="4748213" y="3786188"/>
          <p14:tracePt t="65685" x="4754563" y="3786188"/>
          <p14:tracePt t="65777" x="4741863" y="3779838"/>
          <p14:tracePt t="65783" x="4713288" y="3749675"/>
          <p14:tracePt t="65784" x="4700588" y="3732213"/>
          <p14:tracePt t="65786" x="4683125" y="3719513"/>
          <p14:tracePt t="65787" x="4670425" y="3708400"/>
          <p14:tracePt t="65789" x="4652963" y="3690938"/>
          <p14:tracePt t="65790" x="4635500" y="3678238"/>
          <p14:tracePt t="65792" x="4629150" y="3671888"/>
          <p14:tracePt t="65793" x="4598988" y="3648075"/>
          <p14:tracePt t="65795" x="4581525" y="3630613"/>
          <p14:tracePt t="65797" x="4568825" y="3617913"/>
          <p14:tracePt t="65798" x="4538663" y="3587750"/>
          <p14:tracePt t="65800" x="4514850" y="3570288"/>
          <p14:tracePt t="65801" x="4473575" y="3529013"/>
          <p14:tracePt t="65802" x="4443413" y="3505200"/>
          <p14:tracePt t="65804" x="4402138" y="3462338"/>
          <p14:tracePt t="65806" x="4371975" y="3433763"/>
          <p14:tracePt t="65808" x="4281488" y="3343275"/>
          <p14:tracePt t="65810" x="4246563" y="3313113"/>
          <p14:tracePt t="65810" x="4216400" y="3282950"/>
          <p14:tracePt t="65811" x="4179888" y="3252788"/>
          <p14:tracePt t="65813" x="4144963" y="3217863"/>
          <p14:tracePt t="65813" x="4108450" y="3176588"/>
          <p14:tracePt t="65815" x="4067175" y="3140075"/>
          <p14:tracePt t="65816" x="4030663" y="3103563"/>
          <p14:tracePt t="65816" x="3994150" y="3068638"/>
          <p14:tracePt t="65817" x="3946525" y="3021013"/>
          <p14:tracePt t="65818" x="3911600" y="2984500"/>
          <p14:tracePt t="65819" x="3868738" y="2943225"/>
          <p14:tracePt t="65820" x="3827463" y="2894013"/>
          <p14:tracePt t="65821" x="3790950" y="2852738"/>
          <p14:tracePt t="65822" x="3743325" y="2805113"/>
          <p14:tracePt t="65823" x="3702050" y="2763838"/>
          <p14:tracePt t="65824" x="3654425" y="2709863"/>
          <p14:tracePt t="65825" x="3611563" y="2655888"/>
          <p14:tracePt t="65827" x="3563938" y="2601913"/>
          <p14:tracePt t="65828" x="3509963" y="2554288"/>
          <p14:tracePt t="65829" x="3462338" y="2500313"/>
          <p14:tracePt t="65830" x="3403600" y="2428875"/>
          <p14:tracePt t="65830" x="3354388" y="2374900"/>
          <p14:tracePt t="65831" x="3306763" y="2314575"/>
          <p14:tracePt t="65832" x="3252788" y="2254250"/>
          <p14:tracePt t="65833" x="3198813" y="2195513"/>
          <p14:tracePt t="65834" x="3151188" y="2135188"/>
          <p14:tracePt t="65835" x="3079750" y="2057400"/>
          <p14:tracePt t="65836" x="3038475" y="1997075"/>
          <p14:tracePt t="65837" x="2984500" y="1938338"/>
          <p14:tracePt t="65838" x="2936875" y="1865313"/>
          <p14:tracePt t="65839" x="2882900" y="1800225"/>
          <p14:tracePt t="65840" x="2822575" y="1728788"/>
          <p14:tracePt t="65841" x="2774950" y="1662113"/>
          <p14:tracePt t="65842" x="2720975" y="1590675"/>
          <p14:tracePt t="65844" x="2613025" y="1435100"/>
          <p14:tracePt t="65845" x="2565400" y="1370013"/>
          <p14:tracePt t="65847" x="2457450" y="1208088"/>
          <p14:tracePt t="65850" x="2379663" y="1076325"/>
          <p14:tracePt t="65851" x="2308225" y="938213"/>
          <p14:tracePt t="65852" x="2273300" y="873125"/>
          <p14:tracePt t="65853" x="2230438" y="788988"/>
          <p14:tracePt t="65854" x="2195513" y="723900"/>
          <p14:tracePt t="65855" x="2165350" y="646113"/>
          <p14:tracePt t="65856" x="2128838" y="579438"/>
          <p14:tracePt t="65857" x="2093913" y="508000"/>
          <p14:tracePt t="65858" x="2068513" y="430213"/>
          <p14:tracePt t="65859" x="2039938" y="352425"/>
          <p14:tracePt t="65861" x="2016125" y="287338"/>
          <p14:tracePt t="65861" x="1997075" y="220663"/>
          <p14:tracePt t="65862" x="1973263" y="142875"/>
          <p14:tracePt t="65863" x="1955800" y="84138"/>
          <p14:tracePt t="65864" x="1943100" y="17463"/>
          <p14:tracePt t="66794" x="376238" y="41275"/>
          <p14:tracePt t="66798" x="628650" y="166688"/>
          <p14:tracePt t="66799" x="676275" y="196850"/>
          <p14:tracePt t="66800" x="717550" y="215900"/>
          <p14:tracePt t="66801" x="777875" y="239713"/>
          <p14:tracePt t="66803" x="819150" y="263525"/>
          <p14:tracePt t="66804" x="920750" y="311150"/>
          <p14:tracePt t="66805" x="963613" y="334963"/>
          <p14:tracePt t="66806" x="1011238" y="358775"/>
          <p14:tracePt t="66807" x="1069975" y="382588"/>
          <p14:tracePt t="66808" x="1117600" y="406400"/>
          <p14:tracePt t="66809" x="1166813" y="436563"/>
          <p14:tracePt t="66810" x="1225550" y="460375"/>
          <p14:tracePt t="66812" x="1327150" y="501650"/>
          <p14:tracePt t="66813" x="1381125" y="531813"/>
          <p14:tracePt t="66814" x="1428750" y="555625"/>
          <p14:tracePt t="66815" x="1476375" y="574675"/>
          <p14:tracePt t="66816" x="1543050" y="598488"/>
          <p14:tracePt t="66817" x="1597025" y="628650"/>
          <p14:tracePt t="66818" x="1644650" y="652463"/>
          <p14:tracePt t="66819" x="1698625" y="676275"/>
          <p14:tracePt t="66820" x="1752600" y="706438"/>
          <p14:tracePt t="66821" x="1811338" y="730250"/>
          <p14:tracePt t="66822" x="1865313" y="747713"/>
          <p14:tracePt t="66823" x="1919288" y="771525"/>
          <p14:tracePt t="66824" x="1973263" y="788988"/>
          <p14:tracePt t="66825" x="2027238" y="819150"/>
          <p14:tracePt t="66826" x="2081213" y="842963"/>
          <p14:tracePt t="66828" x="2206625" y="896938"/>
          <p14:tracePt t="66831" x="2320925" y="938213"/>
          <p14:tracePt t="66832" x="2446338" y="992188"/>
          <p14:tracePt t="66833" x="2505075" y="1016000"/>
          <p14:tracePt t="66835" x="2625725" y="1069975"/>
          <p14:tracePt t="66836" x="2684463" y="1100138"/>
          <p14:tracePt t="66837" x="2757488" y="1123950"/>
          <p14:tracePt t="66838" x="2816225" y="1143000"/>
          <p14:tracePt t="66839" x="2882900" y="1171575"/>
          <p14:tracePt t="66840" x="2954338" y="1195388"/>
          <p14:tracePt t="66841" x="3014663" y="1220788"/>
          <p14:tracePt t="66842" x="3079750" y="1244600"/>
          <p14:tracePt t="66843" x="3151188" y="1268413"/>
          <p14:tracePt t="66845" x="3211513" y="1298575"/>
          <p14:tracePt t="66845" x="3276600" y="1316038"/>
          <p14:tracePt t="66846" x="3349625" y="1339850"/>
          <p14:tracePt t="66848" x="3475038" y="1387475"/>
          <p14:tracePt t="66849" x="3540125" y="1404938"/>
          <p14:tracePt t="66850" x="3606800" y="1435100"/>
          <p14:tracePt t="66851" x="3665538" y="1452563"/>
          <p14:tracePt t="66852" x="3732213" y="1477963"/>
          <p14:tracePt t="66853" x="3786188" y="1495425"/>
          <p14:tracePt t="66854" x="3851275" y="1519238"/>
          <p14:tracePt t="66855" x="3929063" y="1543050"/>
          <p14:tracePt t="66856" x="3983038" y="1560513"/>
          <p14:tracePt t="66857" x="4048125" y="1584325"/>
          <p14:tracePt t="66858" x="4121150" y="1603375"/>
          <p14:tracePt t="66859" x="4179888" y="1620838"/>
          <p14:tracePt t="66860" x="4246563" y="1644650"/>
          <p14:tracePt t="66862" x="4318000" y="1662113"/>
          <p14:tracePt t="66862" x="4378325" y="1681163"/>
          <p14:tracePt t="66863" x="4437063" y="1698625"/>
          <p14:tracePt t="66865" x="4508500" y="1722438"/>
          <p14:tracePt t="66866" x="4629150" y="1752600"/>
          <p14:tracePt t="66867" x="4700588" y="1770063"/>
          <p14:tracePt t="66868" x="4760913" y="1793875"/>
          <p14:tracePt t="66869" x="4819650" y="1806575"/>
          <p14:tracePt t="66870" x="4886325" y="1824038"/>
          <p14:tracePt t="66871" x="4940300" y="1836738"/>
          <p14:tracePt t="66872" x="4999038" y="1847850"/>
          <p14:tracePt t="66873" x="5072063" y="1871663"/>
          <p14:tracePt t="66874" x="5130800" y="1884363"/>
          <p14:tracePt t="66875" x="5184775" y="1895475"/>
          <p14:tracePt t="66876" x="5245100" y="1908175"/>
          <p14:tracePt t="66878" x="5357813" y="1931988"/>
          <p14:tracePt t="66879" x="5411788" y="1943100"/>
          <p14:tracePt t="66880" x="5472113" y="1949450"/>
          <p14:tracePt t="66881" x="5519738" y="1962150"/>
          <p14:tracePt t="66882" x="5580063" y="1979613"/>
          <p14:tracePt t="66883" x="5627688" y="1985963"/>
          <p14:tracePt t="66884" x="5675313" y="1997075"/>
          <p14:tracePt t="66885" x="5740400" y="2009775"/>
          <p14:tracePt t="66886" x="5789613" y="2016125"/>
          <p14:tracePt t="66887" x="5837238" y="2020888"/>
          <p14:tracePt t="66888" x="5895975" y="2033588"/>
          <p14:tracePt t="66889" x="5945188" y="2039938"/>
          <p14:tracePt t="66891" x="5992813" y="2044700"/>
          <p14:tracePt t="66892" x="6100763" y="2063750"/>
          <p14:tracePt t="66893" x="6142038" y="2070100"/>
          <p14:tracePt t="66894" x="6196013" y="2074863"/>
          <p14:tracePt t="66896" x="6280150" y="2087563"/>
          <p14:tracePt t="66897" x="6332538" y="2093913"/>
          <p14:tracePt t="66898" x="6375400" y="2098675"/>
          <p14:tracePt t="66899" x="6416675" y="2105025"/>
          <p14:tracePt t="66900" x="6464300" y="2111375"/>
          <p14:tracePt t="66901" x="6507163" y="2117725"/>
          <p14:tracePt t="66902" x="6548438" y="2122488"/>
          <p14:tracePt t="66903" x="6589713" y="2128838"/>
          <p14:tracePt t="66904" x="6619875" y="2128838"/>
          <p14:tracePt t="66905" x="6662738" y="2128838"/>
          <p14:tracePt t="66906" x="6704013" y="2135188"/>
          <p14:tracePt t="66907" x="6734175" y="2135188"/>
          <p14:tracePt t="66908" x="6769100" y="2141538"/>
          <p14:tracePt t="66909" x="6811963" y="2141538"/>
          <p14:tracePt t="66910" x="6853238" y="2141538"/>
          <p14:tracePt t="66911" x="6877050" y="2141538"/>
          <p14:tracePt t="66912" x="6919913" y="2147888"/>
          <p14:tracePt t="66913" x="6948488" y="2147888"/>
          <p14:tracePt t="66915" x="6978650" y="2147888"/>
          <p14:tracePt t="66915" x="7021513" y="2147888"/>
          <p14:tracePt t="66916" x="7045325" y="2152650"/>
          <p14:tracePt t="66917" x="7080250" y="2152650"/>
          <p14:tracePt t="66918" x="7123113" y="2152650"/>
          <p14:tracePt t="66919" x="7146925" y="2152650"/>
          <p14:tracePt t="66920" x="7177088" y="2152650"/>
          <p14:tracePt t="66921" x="7212013" y="2152650"/>
          <p14:tracePt t="66922" x="7235825" y="2152650"/>
          <p14:tracePt t="66923" x="7259638" y="2152650"/>
          <p14:tracePt t="66924" x="7289800" y="2152650"/>
          <p14:tracePt t="66925" x="7313613" y="2152650"/>
          <p14:tracePt t="66926" x="7337425" y="2152650"/>
          <p14:tracePt t="66927" x="7373938" y="2152650"/>
          <p14:tracePt t="66928" x="7397750" y="2152650"/>
          <p14:tracePt t="66929" x="7421563" y="2152650"/>
          <p14:tracePt t="66930" x="7451725" y="2152650"/>
          <p14:tracePt t="66931" x="7469188" y="2152650"/>
          <p14:tracePt t="66932" x="7486650" y="2147888"/>
          <p14:tracePt t="66933" x="7512050" y="2141538"/>
          <p14:tracePt t="66934" x="7529513" y="2141538"/>
          <p14:tracePt t="66935" x="7546975" y="2141538"/>
          <p14:tracePt t="66936" x="7564438" y="2141538"/>
          <p14:tracePt t="66937" x="7583488" y="2135188"/>
          <p14:tracePt t="66938" x="7600950" y="2128838"/>
          <p14:tracePt t="66939" x="7618413" y="2128838"/>
          <p14:tracePt t="66940" x="7631113" y="2122488"/>
          <p14:tracePt t="66941" x="7648575" y="2122488"/>
          <p14:tracePt t="66942" x="7667625" y="2117725"/>
          <p14:tracePt t="66943" x="7685088" y="2117725"/>
          <p14:tracePt t="66945" x="7696200" y="2111375"/>
          <p14:tracePt t="66946" x="7720013" y="2105025"/>
          <p14:tracePt t="66947" x="7732713" y="2105025"/>
          <p14:tracePt t="66948" x="7750175" y="2098675"/>
          <p14:tracePt t="66949" x="7762875" y="2093913"/>
          <p14:tracePt t="66950" x="7773988" y="2087563"/>
          <p14:tracePt t="66951" x="7786688" y="2087563"/>
          <p14:tracePt t="66953" x="7793038" y="2081213"/>
          <p14:tracePt t="66954" x="7816850" y="2074863"/>
          <p14:tracePt t="66955" x="7821613" y="2074863"/>
          <p14:tracePt t="66956" x="7834313" y="2070100"/>
          <p14:tracePt t="66957" x="7847013" y="2063750"/>
          <p14:tracePt t="66959" x="7858125" y="2057400"/>
          <p14:tracePt t="66960" x="7870825" y="2051050"/>
          <p14:tracePt t="66962" x="7881938" y="2051050"/>
          <p14:tracePt t="66963" x="7888288" y="2044700"/>
          <p14:tracePt t="66964" x="7894638" y="2044700"/>
          <p14:tracePt t="66965" x="7905750" y="2039938"/>
          <p14:tracePt t="66966" x="7912100" y="2039938"/>
          <p14:tracePt t="66967" x="7918450" y="2039938"/>
          <p14:tracePt t="66968" x="7929563" y="2033588"/>
          <p14:tracePt t="66969" x="7942263" y="2027238"/>
          <p14:tracePt t="66970" x="7948613" y="2027238"/>
          <p14:tracePt t="66971" x="7959725" y="2027238"/>
          <p14:tracePt t="66972" x="7972425" y="2020888"/>
          <p14:tracePt t="66973" x="7972425" y="2016125"/>
          <p14:tracePt t="66974" x="7983538" y="2016125"/>
          <p14:tracePt t="66975" x="7996238" y="2009775"/>
          <p14:tracePt t="66976" x="8007350" y="2009775"/>
          <p14:tracePt t="66977" x="8013700" y="2009775"/>
          <p14:tracePt t="66978" x="8026400" y="2003425"/>
          <p14:tracePt t="66979" x="8037513" y="1997075"/>
          <p14:tracePt t="66980" x="8050213" y="1997075"/>
          <p14:tracePt t="66981" x="8061325" y="1997075"/>
          <p14:tracePt t="66982" x="8067675" y="1997075"/>
          <p14:tracePt t="66983" x="8078788" y="1992313"/>
          <p14:tracePt t="66984" x="8097838" y="1985963"/>
          <p14:tracePt t="66985" x="8104188" y="1985963"/>
          <p14:tracePt t="66986" x="8115300" y="1979613"/>
          <p14:tracePt t="66987" x="8128000" y="1979613"/>
          <p14:tracePt t="66988" x="8139113" y="1979613"/>
          <p14:tracePt t="66989" x="8151813" y="1973263"/>
          <p14:tracePt t="66990" x="8156575" y="1966913"/>
          <p14:tracePt t="66991" x="8169275" y="1966913"/>
          <p14:tracePt t="66992" x="8186738" y="1966913"/>
          <p14:tracePt t="66993" x="8199438" y="1962150"/>
          <p14:tracePt t="66995" x="8205788" y="1955800"/>
          <p14:tracePt t="66995" x="8210550" y="1955800"/>
          <p14:tracePt t="66996" x="8223250" y="1955800"/>
          <p14:tracePt t="66997" x="8234363" y="1949450"/>
          <p14:tracePt t="66998" x="8247063" y="1949450"/>
          <p14:tracePt t="66999" x="8258175" y="1943100"/>
          <p14:tracePt t="67000" x="8270875" y="1943100"/>
          <p14:tracePt t="67001" x="8288338" y="1938338"/>
          <p14:tracePt t="67002" x="8301038" y="1931988"/>
          <p14:tracePt t="67003" x="8312150" y="1931988"/>
          <p14:tracePt t="67004" x="8324850" y="1925638"/>
          <p14:tracePt t="67005" x="8342313" y="1919288"/>
          <p14:tracePt t="67006" x="8355013" y="1919288"/>
          <p14:tracePt t="67007" x="8372475" y="1914525"/>
          <p14:tracePt t="67008" x="8385175" y="1908175"/>
          <p14:tracePt t="67009" x="8396288" y="1908175"/>
          <p14:tracePt t="67010" x="8408988" y="1901825"/>
          <p14:tracePt t="67011" x="8420100" y="1901825"/>
          <p14:tracePt t="67012" x="8437563" y="1895475"/>
          <p14:tracePt t="67014" x="8462963" y="1884363"/>
          <p14:tracePt t="67016" x="8467725" y="1884363"/>
          <p14:tracePt t="67017" x="8497888" y="1871663"/>
          <p14:tracePt t="67018" x="8504238" y="1871663"/>
          <p14:tracePt t="67020" x="8528050" y="1860550"/>
          <p14:tracePt t="67021" x="8540750" y="1860550"/>
          <p14:tracePt t="67022" x="8551863" y="1854200"/>
          <p14:tracePt t="67023" x="8558213" y="1854200"/>
          <p14:tracePt t="67024" x="8569325" y="1847850"/>
          <p14:tracePt t="67025" x="8582025" y="1847850"/>
          <p14:tracePt t="67026" x="8593138" y="1841500"/>
          <p14:tracePt t="67027" x="8599488" y="1841500"/>
          <p14:tracePt t="67029" x="8612188" y="1841500"/>
          <p14:tracePt t="67029" x="8623300" y="1836738"/>
          <p14:tracePt t="67030" x="8629650" y="1836738"/>
          <p14:tracePt t="67031" x="8642350" y="1830388"/>
          <p14:tracePt t="67032" x="8653463" y="1830388"/>
          <p14:tracePt t="67034" x="8666163" y="1830388"/>
          <p14:tracePt t="67035" x="8677275" y="1824038"/>
          <p14:tracePt t="67036" x="8683625" y="1824038"/>
          <p14:tracePt t="67037" x="8689975" y="1824038"/>
          <p14:tracePt t="67038" x="8694738" y="1817688"/>
          <p14:tracePt t="67039" x="8707438" y="1817688"/>
          <p14:tracePt t="67041" x="8713788" y="1817688"/>
          <p14:tracePt t="67042" x="8724900" y="1817688"/>
          <p14:tracePt t="67045" x="8737600" y="1817688"/>
          <p14:tracePt t="67046" x="8743950" y="1817688"/>
          <p14:tracePt t="67047" x="8748713" y="1817688"/>
          <p14:tracePt t="67049" x="8755063" y="1817688"/>
          <p14:tracePt t="67051" x="8761413" y="1817688"/>
          <p14:tracePt t="67053" x="8767763" y="1817688"/>
          <p14:tracePt t="67060" x="8767763" y="1812925"/>
          <p14:tracePt t="67063" x="8772525" y="1812925"/>
          <p14:tracePt t="67096" x="8772525" y="1817688"/>
          <p14:tracePt t="67098" x="8772525" y="1824038"/>
          <p14:tracePt t="67099" x="8772525" y="1830388"/>
          <p14:tracePt t="67101" x="8772525" y="1836738"/>
          <p14:tracePt t="67103" x="8772525" y="1841500"/>
          <p14:tracePt t="67105" x="8772525" y="1847850"/>
          <p14:tracePt t="67107" x="8772525" y="1854200"/>
          <p14:tracePt t="67108" x="8772525" y="1860550"/>
          <p14:tracePt t="67110" x="8772525" y="1865313"/>
          <p14:tracePt t="67112" x="8772525" y="1878013"/>
          <p14:tracePt t="67114" x="8772525" y="1884363"/>
          <p14:tracePt t="67115" x="8778875" y="1884363"/>
          <p14:tracePt t="67116" x="8785225" y="1895475"/>
          <p14:tracePt t="67129" x="8826500" y="1966913"/>
          <p14:tracePt t="67131" x="8832850" y="1979613"/>
          <p14:tracePt t="67132" x="8839200" y="1985963"/>
          <p14:tracePt t="67133" x="8845550" y="1992313"/>
          <p14:tracePt t="67134" x="8845550" y="1997075"/>
          <p14:tracePt t="67135" x="8850313" y="2003425"/>
          <p14:tracePt t="67136" x="8850313" y="2009775"/>
          <p14:tracePt t="67137" x="8863013" y="2016125"/>
          <p14:tracePt t="67139" x="8869363" y="2020888"/>
          <p14:tracePt t="67140" x="8874125" y="2027238"/>
          <p14:tracePt t="67141" x="8880475" y="2033588"/>
          <p14:tracePt t="67142" x="8886825" y="2039938"/>
          <p14:tracePt t="67143" x="8886825" y="2044700"/>
          <p14:tracePt t="67145" x="8899525" y="2051050"/>
          <p14:tracePt t="67147" x="8904288" y="2063750"/>
          <p14:tracePt t="67148" x="8910638" y="2063750"/>
          <p14:tracePt t="67149" x="8916988" y="2070100"/>
          <p14:tracePt t="67150" x="8923338" y="2070100"/>
          <p14:tracePt t="67151" x="8928100" y="2074863"/>
          <p14:tracePt t="67152" x="8934450" y="2081213"/>
          <p14:tracePt t="67154" x="8940800" y="2087563"/>
          <p14:tracePt t="67155" x="8947150" y="2093913"/>
          <p14:tracePt t="67156" x="8951913" y="2093913"/>
          <p14:tracePt t="67157" x="8951913" y="2098675"/>
          <p14:tracePt t="67158" x="8958263" y="2098675"/>
          <p14:tracePt t="67159" x="8958263" y="2105025"/>
          <p14:tracePt t="67160" x="8964613" y="2105025"/>
          <p14:tracePt t="67162" x="8970963" y="2105025"/>
          <p14:tracePt t="67162" x="8970963" y="2111375"/>
          <p14:tracePt t="67163" x="8977313" y="2111375"/>
          <p14:tracePt t="67164" x="8982075" y="2111375"/>
          <p14:tracePt t="67165" x="8982075" y="2117725"/>
          <p14:tracePt t="67166" x="8982075" y="2122488"/>
          <p14:tracePt t="67167" x="8994775" y="2122488"/>
          <p14:tracePt t="67170" x="9001125" y="2128838"/>
          <p14:tracePt t="67172" x="9005888" y="2128838"/>
          <p14:tracePt t="67173" x="9012238" y="2128838"/>
          <p14:tracePt t="67174" x="9012238" y="2135188"/>
          <p14:tracePt t="67175" x="9018588" y="2135188"/>
          <p14:tracePt t="67178" x="9024938" y="2141538"/>
          <p14:tracePt t="67180" x="9029700" y="2147888"/>
          <p14:tracePt t="67181" x="9036050" y="2147888"/>
          <p14:tracePt t="67182" x="9036050" y="2152650"/>
          <p14:tracePt t="67183" x="9042400" y="2152650"/>
          <p14:tracePt t="67185" x="9048750" y="2159000"/>
          <p14:tracePt t="67188" x="9059863" y="2165350"/>
          <p14:tracePt t="67190" x="9059863" y="2171700"/>
          <p14:tracePt t="67191" x="9066213" y="2171700"/>
          <p14:tracePt t="67193" x="9072563" y="2176463"/>
          <p14:tracePt t="67195" x="9078913" y="2176463"/>
          <p14:tracePt t="67196" x="9083675" y="2182813"/>
          <p14:tracePt t="67198" x="9090025" y="2182813"/>
          <p14:tracePt t="67199" x="9090025" y="2189163"/>
          <p14:tracePt t="67200" x="9096375" y="2195513"/>
          <p14:tracePt t="67202" x="9102725" y="2195513"/>
          <p14:tracePt t="67203" x="9107488" y="2200275"/>
          <p14:tracePt t="67205" x="9120188" y="2200275"/>
          <p14:tracePt t="67207" x="9126538" y="2206625"/>
          <p14:tracePt t="67208" x="9126538" y="2212975"/>
          <p14:tracePt t="67209" x="9137650" y="22129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>
            <a:spLocks noGrp="1"/>
          </p:cNvSpPr>
          <p:nvPr>
            <p:ph type="title"/>
          </p:nvPr>
        </p:nvSpPr>
        <p:spPr>
          <a:xfrm>
            <a:off x="424988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26" name="Google Shape;526;p32"/>
          <p:cNvSpPr txBox="1">
            <a:spLocks noGrp="1"/>
          </p:cNvSpPr>
          <p:nvPr>
            <p:ph type="subTitle" idx="1"/>
          </p:nvPr>
        </p:nvSpPr>
        <p:spPr>
          <a:xfrm>
            <a:off x="742388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and Data processing</a:t>
            </a:r>
            <a:endParaRPr dirty="0"/>
          </a:p>
        </p:txBody>
      </p:sp>
      <p:sp>
        <p:nvSpPr>
          <p:cNvPr id="527" name="Google Shape;527;p32"/>
          <p:cNvSpPr txBox="1">
            <a:spLocks noGrp="1"/>
          </p:cNvSpPr>
          <p:nvPr>
            <p:ph type="title" idx="2"/>
          </p:nvPr>
        </p:nvSpPr>
        <p:spPr>
          <a:xfrm>
            <a:off x="2486325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528" name="Google Shape;528;p32"/>
          <p:cNvSpPr txBox="1">
            <a:spLocks noGrp="1"/>
          </p:cNvSpPr>
          <p:nvPr>
            <p:ph type="subTitle" idx="3"/>
          </p:nvPr>
        </p:nvSpPr>
        <p:spPr>
          <a:xfrm>
            <a:off x="2803725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Suggested</a:t>
            </a:r>
            <a:r>
              <a:rPr lang="de-AT" dirty="0"/>
              <a:t> Plots and EDA</a:t>
            </a:r>
            <a:endParaRPr dirty="0"/>
          </a:p>
        </p:txBody>
      </p:sp>
      <p:sp>
        <p:nvSpPr>
          <p:cNvPr id="529" name="Google Shape;529;p32"/>
          <p:cNvSpPr txBox="1">
            <a:spLocks noGrp="1"/>
          </p:cNvSpPr>
          <p:nvPr>
            <p:ph type="title" idx="4"/>
          </p:nvPr>
        </p:nvSpPr>
        <p:spPr>
          <a:xfrm>
            <a:off x="4547650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</p:txBody>
      </p:sp>
      <p:sp>
        <p:nvSpPr>
          <p:cNvPr id="530" name="Google Shape;530;p32"/>
          <p:cNvSpPr txBox="1">
            <a:spLocks noGrp="1"/>
          </p:cNvSpPr>
          <p:nvPr>
            <p:ph type="subTitle" idx="5"/>
          </p:nvPr>
        </p:nvSpPr>
        <p:spPr>
          <a:xfrm>
            <a:off x="4865050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Statistics and Correlation Analysis</a:t>
            </a:r>
            <a:endParaRPr dirty="0"/>
          </a:p>
        </p:txBody>
      </p:sp>
      <p:sp>
        <p:nvSpPr>
          <p:cNvPr id="531" name="Google Shape;531;p32"/>
          <p:cNvSpPr txBox="1">
            <a:spLocks noGrp="1"/>
          </p:cNvSpPr>
          <p:nvPr>
            <p:ph type="title" idx="6"/>
          </p:nvPr>
        </p:nvSpPr>
        <p:spPr>
          <a:xfrm>
            <a:off x="6608412" y="3084086"/>
            <a:ext cx="21108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</a:t>
            </a:r>
            <a:endParaRPr dirty="0"/>
          </a:p>
        </p:txBody>
      </p:sp>
      <p:sp>
        <p:nvSpPr>
          <p:cNvPr id="532" name="Google Shape;532;p32"/>
          <p:cNvSpPr txBox="1">
            <a:spLocks noGrp="1"/>
          </p:cNvSpPr>
          <p:nvPr>
            <p:ph type="subTitle" idx="7"/>
          </p:nvPr>
        </p:nvSpPr>
        <p:spPr>
          <a:xfrm>
            <a:off x="6925612" y="3500524"/>
            <a:ext cx="1476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Opportunities</a:t>
            </a:r>
            <a:endParaRPr dirty="0"/>
          </a:p>
        </p:txBody>
      </p:sp>
      <p:sp>
        <p:nvSpPr>
          <p:cNvPr id="533" name="Google Shape;533;p32"/>
          <p:cNvSpPr txBox="1">
            <a:spLocks noGrp="1"/>
          </p:cNvSpPr>
          <p:nvPr>
            <p:ph type="title" idx="8"/>
          </p:nvPr>
        </p:nvSpPr>
        <p:spPr>
          <a:xfrm>
            <a:off x="590119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title" idx="9"/>
          </p:nvPr>
        </p:nvSpPr>
        <p:spPr>
          <a:xfrm>
            <a:off x="2651461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35" name="Google Shape;535;p32"/>
          <p:cNvSpPr txBox="1">
            <a:spLocks noGrp="1"/>
          </p:cNvSpPr>
          <p:nvPr>
            <p:ph type="title" idx="13"/>
          </p:nvPr>
        </p:nvSpPr>
        <p:spPr>
          <a:xfrm>
            <a:off x="4712863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title" idx="14"/>
          </p:nvPr>
        </p:nvSpPr>
        <p:spPr>
          <a:xfrm>
            <a:off x="6773557" y="2347648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7" name="Google Shape;537;p32"/>
          <p:cNvSpPr txBox="1">
            <a:spLocks noGrp="1"/>
          </p:cNvSpPr>
          <p:nvPr>
            <p:ph type="title" idx="15"/>
          </p:nvPr>
        </p:nvSpPr>
        <p:spPr>
          <a:xfrm>
            <a:off x="1705150" y="0"/>
            <a:ext cx="5733900" cy="1144200"/>
          </a:xfrm>
          <a:prstGeom prst="rect">
            <a:avLst/>
          </a:prstGeom>
        </p:spPr>
        <p:txBody>
          <a:bodyPr spcFirstLastPara="1" wrap="square" lIns="90000" tIns="27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TABLE OF</a:t>
            </a:r>
            <a:r>
              <a:rPr lang="en"/>
              <a:t> CONTENTS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D6AF65-AAD6-4DB2-9211-835FF19A5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2"/>
    </mc:Choice>
    <mc:Fallback xmlns="">
      <p:transition spd="slow" advTm="4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3"/>
          <p:cNvSpPr txBox="1"/>
          <p:nvPr/>
        </p:nvSpPr>
        <p:spPr>
          <a:xfrm>
            <a:off x="3071998" y="4347420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7" name="Google Shape;987;p53"/>
          <p:cNvSpPr txBox="1">
            <a:spLocks noGrp="1"/>
          </p:cNvSpPr>
          <p:nvPr>
            <p:ph type="title"/>
          </p:nvPr>
        </p:nvSpPr>
        <p:spPr>
          <a:xfrm>
            <a:off x="2059554" y="1601238"/>
            <a:ext cx="5265600" cy="1144200"/>
          </a:xfrm>
          <a:prstGeom prst="rect">
            <a:avLst/>
          </a:prstGeom>
        </p:spPr>
        <p:txBody>
          <a:bodyPr spcFirstLastPara="1" wrap="square" lIns="90000" tIns="27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THANK</a:t>
            </a:r>
            <a:r>
              <a:rPr lang="en" dirty="0"/>
              <a:t> YOU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E26C78-6E84-4659-8D69-E46537CCF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"/>
    </mc:Choice>
    <mc:Fallback xmlns="">
      <p:transition spd="slow" advTm="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7" x="8910638" y="1979613"/>
          <p14:tracePt t="6762" x="8623300" y="1943100"/>
          <p14:tracePt t="6764" x="8491538" y="1938338"/>
          <p14:tracePt t="6766" x="8366125" y="1938338"/>
          <p14:tracePt t="6768" x="8240713" y="1938338"/>
          <p14:tracePt t="6770" x="8115300" y="1938338"/>
          <p14:tracePt t="6771" x="8050213" y="1938338"/>
          <p14:tracePt t="6773" x="7918450" y="1949450"/>
          <p14:tracePt t="6774" x="7858125" y="1955800"/>
          <p14:tracePt t="6776" x="7720013" y="1985963"/>
          <p14:tracePt t="6777" x="7654925" y="1997075"/>
          <p14:tracePt t="6778" x="7589838" y="2009775"/>
          <p14:tracePt t="6779" x="7523163" y="2027238"/>
          <p14:tracePt t="6779" x="7458075" y="2044700"/>
          <p14:tracePt t="6780" x="7391400" y="2070100"/>
          <p14:tracePt t="6782" x="7337425" y="2081213"/>
          <p14:tracePt t="6783" x="7278688" y="2098675"/>
          <p14:tracePt t="6784" x="7212013" y="2117725"/>
          <p14:tracePt t="6786" x="7086600" y="2159000"/>
          <p14:tracePt t="6788" x="6967538" y="2195513"/>
          <p14:tracePt t="6789" x="6900863" y="2224088"/>
          <p14:tracePt t="6790" x="6842125" y="2243138"/>
          <p14:tracePt t="6791" x="6781800" y="2260600"/>
          <p14:tracePt t="6792" x="6727825" y="2290763"/>
          <p14:tracePt t="6792" x="6667500" y="2308225"/>
          <p14:tracePt t="6794" x="6608763" y="2327275"/>
          <p14:tracePt t="6795" x="6554788" y="2344738"/>
          <p14:tracePt t="6797" x="6446838" y="2386013"/>
          <p14:tracePt t="6798" x="6345238" y="2422525"/>
          <p14:tracePt t="6800" x="6291263" y="2439988"/>
          <p14:tracePt t="6801" x="6249988" y="2452688"/>
          <p14:tracePt t="6804" x="6124575" y="2487613"/>
          <p14:tracePt t="6804" x="6081713" y="2500313"/>
          <p14:tracePt t="6806" x="6051550" y="2511425"/>
          <p14:tracePt t="6807" x="6016625" y="2517775"/>
          <p14:tracePt t="6807" x="5992813" y="2524125"/>
          <p14:tracePt t="6809" x="5973763" y="2530475"/>
          <p14:tracePt t="6810" x="5945188" y="2530475"/>
          <p14:tracePt t="6811" x="5926138" y="2535238"/>
          <p14:tracePt t="6812" x="5908675" y="2535238"/>
          <p14:tracePt t="6813" x="5891213" y="2535238"/>
          <p14:tracePt t="6814" x="5878513" y="2541588"/>
          <p14:tracePt t="6815" x="5867400" y="2541588"/>
          <p14:tracePt t="6816" x="5861050" y="2541588"/>
          <p14:tracePt t="6817" x="5854700" y="2541588"/>
          <p14:tracePt t="6818" x="5848350" y="2541588"/>
          <p14:tracePt t="6825" x="5854700" y="2541588"/>
          <p14:tracePt t="6826" x="5867400" y="2541588"/>
          <p14:tracePt t="6829" x="5878513" y="2541588"/>
          <p14:tracePt t="6830" x="5884863" y="2541588"/>
          <p14:tracePt t="6831" x="5891213" y="2541588"/>
          <p14:tracePt t="6832" x="5902325" y="2541588"/>
          <p14:tracePt t="6833" x="5915025" y="2541588"/>
          <p14:tracePt t="6834" x="5926138" y="2541588"/>
          <p14:tracePt t="6835" x="5932488" y="2541588"/>
          <p14:tracePt t="6836" x="5945188" y="2541588"/>
          <p14:tracePt t="6837" x="5956300" y="2547938"/>
          <p14:tracePt t="6838" x="5969000" y="2547938"/>
          <p14:tracePt t="6839" x="5980113" y="2547938"/>
          <p14:tracePt t="6840" x="5992813" y="2547938"/>
          <p14:tracePt t="6841" x="5997575" y="2547938"/>
          <p14:tracePt t="6842" x="6010275" y="2547938"/>
          <p14:tracePt t="6843" x="6022975" y="2547938"/>
          <p14:tracePt t="6844" x="6034088" y="2547938"/>
          <p14:tracePt t="6845" x="6040438" y="2547938"/>
          <p14:tracePt t="6846" x="6051550" y="2554288"/>
          <p14:tracePt t="6847" x="6057900" y="2554288"/>
          <p14:tracePt t="6849" x="6070600" y="2554288"/>
          <p14:tracePt t="6851" x="6075363" y="2554288"/>
          <p14:tracePt t="6852" x="6081713" y="2554288"/>
          <p14:tracePt t="6853" x="6088063" y="2554288"/>
          <p14:tracePt t="6856" x="6094413" y="2554288"/>
          <p14:tracePt t="6886" x="6100763" y="2554288"/>
          <p14:tracePt t="6893" x="6100763" y="2547938"/>
          <p14:tracePt t="6898" x="6100763" y="2541588"/>
          <p14:tracePt t="6901" x="6094413" y="2530475"/>
          <p14:tracePt t="6906" x="6081713" y="2524125"/>
          <p14:tracePt t="6910" x="6070600" y="2511425"/>
          <p14:tracePt t="6912" x="6064250" y="2506663"/>
          <p14:tracePt t="6914" x="6057900" y="2506663"/>
          <p14:tracePt t="6917" x="6040438" y="2500313"/>
          <p14:tracePt t="6919" x="6034088" y="2487613"/>
          <p14:tracePt t="6923" x="6003925" y="2481263"/>
          <p14:tracePt t="6925" x="5992813" y="2481263"/>
          <p14:tracePt t="6926" x="5986463" y="2481263"/>
          <p14:tracePt t="6927" x="5973763" y="2476500"/>
          <p14:tracePt t="6928" x="5962650" y="2476500"/>
          <p14:tracePt t="6929" x="5956300" y="2470150"/>
          <p14:tracePt t="6931" x="5949950" y="2470150"/>
          <p14:tracePt t="6932" x="5938838" y="2470150"/>
          <p14:tracePt t="6933" x="5932488" y="2470150"/>
          <p14:tracePt t="6934" x="5926138" y="2470150"/>
          <p14:tracePt t="6935" x="5908675" y="2463800"/>
          <p14:tracePt t="6937" x="5895975" y="2463800"/>
          <p14:tracePt t="6938" x="5891213" y="2457450"/>
          <p14:tracePt t="6939" x="5878513" y="2457450"/>
          <p14:tracePt t="6940" x="5861050" y="2457450"/>
          <p14:tracePt t="6942" x="5848350" y="2452688"/>
          <p14:tracePt t="6943" x="5843588" y="2452688"/>
          <p14:tracePt t="6944" x="5830888" y="2452688"/>
          <p14:tracePt t="6945" x="5824538" y="2452688"/>
          <p14:tracePt t="6946" x="5813425" y="2452688"/>
          <p14:tracePt t="6947" x="5807075" y="2452688"/>
          <p14:tracePt t="6948" x="5800725" y="2452688"/>
          <p14:tracePt t="6949" x="5794375" y="2452688"/>
          <p14:tracePt t="6950" x="5783263" y="2452688"/>
          <p14:tracePt t="6951" x="5776913" y="2452688"/>
          <p14:tracePt t="6952" x="5759450" y="2452688"/>
          <p14:tracePt t="6954" x="5753100" y="2452688"/>
          <p14:tracePt t="6954" x="5746750" y="2452688"/>
          <p14:tracePt t="6956" x="5735638" y="2452688"/>
          <p14:tracePt t="6957" x="5722938" y="2452688"/>
          <p14:tracePt t="6958" x="5716588" y="2452688"/>
          <p14:tracePt t="6959" x="5711825" y="2452688"/>
          <p14:tracePt t="6960" x="5705475" y="2452688"/>
          <p14:tracePt t="6961" x="5692775" y="2452688"/>
          <p14:tracePt t="6962" x="5681663" y="2452688"/>
          <p14:tracePt t="6963" x="5675313" y="2452688"/>
          <p14:tracePt t="6964" x="5668963" y="2452688"/>
          <p14:tracePt t="6965" x="5657850" y="2452688"/>
          <p14:tracePt t="6966" x="5651500" y="2452688"/>
          <p14:tracePt t="6967" x="5645150" y="2452688"/>
          <p14:tracePt t="6968" x="5634038" y="2452688"/>
          <p14:tracePt t="6969" x="5621338" y="2452688"/>
          <p14:tracePt t="6970" x="5614988" y="2452688"/>
          <p14:tracePt t="6971" x="5603875" y="2452688"/>
          <p14:tracePt t="6972" x="5597525" y="2452688"/>
          <p14:tracePt t="6973" x="5586413" y="2452688"/>
          <p14:tracePt t="6974" x="5573713" y="2452688"/>
          <p14:tracePt t="6975" x="5567363" y="2446338"/>
          <p14:tracePt t="6976" x="5561013" y="2446338"/>
          <p14:tracePt t="6977" x="5549900" y="2446338"/>
          <p14:tracePt t="6978" x="5537200" y="2446338"/>
          <p14:tracePt t="6979" x="5532438" y="2446338"/>
          <p14:tracePt t="6981" x="5508625" y="2439988"/>
          <p14:tracePt t="6982" x="5502275" y="2439988"/>
          <p14:tracePt t="6983" x="5495925" y="2439988"/>
          <p14:tracePt t="6984" x="5483225" y="2439988"/>
          <p14:tracePt t="6985" x="5472113" y="2439988"/>
          <p14:tracePt t="6986" x="5465763" y="2439988"/>
          <p14:tracePt t="6987" x="5454650" y="2433638"/>
          <p14:tracePt t="6988" x="5448300" y="2433638"/>
          <p14:tracePt t="6989" x="5435600" y="2433638"/>
          <p14:tracePt t="6990" x="5424488" y="2428875"/>
          <p14:tracePt t="6991" x="5411788" y="2428875"/>
          <p14:tracePt t="6992" x="5407025" y="2428875"/>
          <p14:tracePt t="6993" x="5394325" y="2422525"/>
          <p14:tracePt t="6994" x="5381625" y="2422525"/>
          <p14:tracePt t="6995" x="5376863" y="2416175"/>
          <p14:tracePt t="6996" x="5364163" y="2409825"/>
          <p14:tracePt t="6997" x="5357813" y="2409825"/>
          <p14:tracePt t="6998" x="5353050" y="2409825"/>
          <p14:tracePt t="6999" x="5340350" y="2405063"/>
          <p14:tracePt t="7000" x="5329238" y="2405063"/>
          <p14:tracePt t="7001" x="5322888" y="2398713"/>
          <p14:tracePt t="7003" x="5303838" y="2398713"/>
          <p14:tracePt t="7004" x="5299075" y="2392363"/>
          <p14:tracePt t="7005" x="5292725" y="2392363"/>
          <p14:tracePt t="7006" x="5275263" y="2386013"/>
          <p14:tracePt t="7007" x="5268913" y="2386013"/>
          <p14:tracePt t="7008" x="5262563" y="2386013"/>
          <p14:tracePt t="7009" x="5251450" y="2379663"/>
          <p14:tracePt t="7010" x="5238750" y="2379663"/>
          <p14:tracePt t="7011" x="5232400" y="2374900"/>
          <p14:tracePt t="7012" x="5227638" y="2374900"/>
          <p14:tracePt t="7013" x="5214938" y="2374900"/>
          <p14:tracePt t="7014" x="5202238" y="2374900"/>
          <p14:tracePt t="7015" x="5197475" y="2368550"/>
          <p14:tracePt t="7016" x="5191125" y="2368550"/>
          <p14:tracePt t="7017" x="5173663" y="2362200"/>
          <p14:tracePt t="7018" x="5167313" y="2362200"/>
          <p14:tracePt t="7019" x="5160963" y="2355850"/>
          <p14:tracePt t="7020" x="5149850" y="2355850"/>
          <p14:tracePt t="7021" x="5137150" y="2355850"/>
          <p14:tracePt t="7022" x="5130800" y="2355850"/>
          <p14:tracePt t="7023" x="5124450" y="2351088"/>
          <p14:tracePt t="7024" x="5106988" y="2351088"/>
          <p14:tracePt t="7025" x="5100638" y="2344738"/>
          <p14:tracePt t="7026" x="5095875" y="2344738"/>
          <p14:tracePt t="7027" x="5083175" y="2344738"/>
          <p14:tracePt t="7028" x="5076825" y="2344738"/>
          <p14:tracePt t="7029" x="5072063" y="2338388"/>
          <p14:tracePt t="7030" x="5059363" y="2338388"/>
          <p14:tracePt t="7031" x="5053013" y="2332038"/>
          <p14:tracePt t="7032" x="5041900" y="2332038"/>
          <p14:tracePt t="7034" x="5029200" y="2332038"/>
          <p14:tracePt t="7035" x="5022850" y="2327275"/>
          <p14:tracePt t="7036" x="5018088" y="2327275"/>
          <p14:tracePt t="7037" x="5005388" y="2327275"/>
          <p14:tracePt t="7038" x="5005388" y="2320925"/>
          <p14:tracePt t="7039" x="4999038" y="2320925"/>
          <p14:tracePt t="7040" x="4987925" y="2314575"/>
          <p14:tracePt t="7041" x="4981575" y="2314575"/>
          <p14:tracePt t="7043" x="4970463" y="2308225"/>
          <p14:tracePt t="7044" x="4964113" y="2308225"/>
          <p14:tracePt t="7045" x="4957763" y="2308225"/>
          <p14:tracePt t="7046" x="4951413" y="2308225"/>
          <p14:tracePt t="7047" x="4945063" y="2301875"/>
          <p14:tracePt t="7048" x="4940300" y="2297113"/>
          <p14:tracePt t="7050" x="4927600" y="2297113"/>
          <p14:tracePt t="7053" x="4921250" y="2290763"/>
          <p14:tracePt t="7055" x="4910138" y="2290763"/>
          <p14:tracePt t="7056" x="4910138" y="2284413"/>
          <p14:tracePt t="7057" x="4903788" y="2284413"/>
          <p14:tracePt t="7059" x="4897438" y="2278063"/>
          <p14:tracePt t="7062" x="4892675" y="2278063"/>
          <p14:tracePt t="7063" x="4886325" y="2278063"/>
          <p14:tracePt t="7065" x="4886325" y="2273300"/>
          <p14:tracePt t="7067" x="4879975" y="2273300"/>
          <p14:tracePt t="7071" x="4873625" y="2273300"/>
          <p14:tracePt t="7072" x="4873625" y="2266950"/>
          <p14:tracePt t="7078" x="4867275" y="2266950"/>
          <p14:tracePt t="7080" x="4862513" y="2266950"/>
          <p14:tracePt t="7091" x="4862513" y="2260600"/>
          <p14:tracePt t="7228" x="4856163" y="2254250"/>
          <p14:tracePt t="7235" x="4832350" y="2249488"/>
          <p14:tracePt t="7241" x="4802188" y="2249488"/>
          <p14:tracePt t="7246" x="4765675" y="2243138"/>
          <p14:tracePt t="7250" x="4737100" y="2243138"/>
          <p14:tracePt t="7258" x="4676775" y="2236788"/>
          <p14:tracePt t="7269" x="4586288" y="2236788"/>
          <p14:tracePt t="7281" x="4443413" y="2236788"/>
          <p14:tracePt t="7286" x="4371975" y="2236788"/>
          <p14:tracePt t="7289" x="4318000" y="2243138"/>
          <p14:tracePt t="7291" x="4287838" y="2249488"/>
          <p14:tracePt t="7293" x="4257675" y="2249488"/>
          <p14:tracePt t="7295" x="4227513" y="2260600"/>
          <p14:tracePt t="7297" x="4203700" y="2266950"/>
          <p14:tracePt t="7299" x="4173538" y="2278063"/>
          <p14:tracePt t="7301" x="4149725" y="2278063"/>
          <p14:tracePt t="7303" x="4121150" y="2290763"/>
          <p14:tracePt t="7305" x="4097338" y="2297113"/>
          <p14:tracePt t="7307" x="4071938" y="2301875"/>
          <p14:tracePt t="7308" x="4060825" y="2301875"/>
          <p14:tracePt t="7310" x="4030663" y="2308225"/>
          <p14:tracePt t="7311" x="4019550" y="2314575"/>
          <p14:tracePt t="7313" x="4000500" y="2314575"/>
          <p14:tracePt t="7314" x="3983038" y="2314575"/>
          <p14:tracePt t="7315" x="3976688" y="2320925"/>
          <p14:tracePt t="7316" x="3965575" y="2320925"/>
          <p14:tracePt t="7318" x="3941763" y="2327275"/>
          <p14:tracePt t="7319" x="3929063" y="2327275"/>
          <p14:tracePt t="7320" x="3922713" y="2327275"/>
          <p14:tracePt t="7322" x="3898900" y="2327275"/>
          <p14:tracePt t="7323" x="3887788" y="2327275"/>
          <p14:tracePt t="7323" x="3881438" y="2332038"/>
          <p14:tracePt t="7326" x="3863975" y="2332038"/>
          <p14:tracePt t="7326" x="3844925" y="2332038"/>
          <p14:tracePt t="7328" x="3840163" y="2332038"/>
          <p14:tracePt t="7329" x="3827463" y="2332038"/>
          <p14:tracePt t="7330" x="3821113" y="2338388"/>
          <p14:tracePt t="7331" x="3810000" y="2338388"/>
          <p14:tracePt t="7332" x="3797300" y="2338388"/>
          <p14:tracePt t="7333" x="3790950" y="2338388"/>
          <p14:tracePt t="7334" x="3786188" y="2338388"/>
          <p14:tracePt t="7335" x="3773488" y="2338388"/>
          <p14:tracePt t="7337" x="3756025" y="2338388"/>
          <p14:tracePt t="7338" x="3749675" y="2338388"/>
          <p14:tracePt t="7339" x="3736975" y="2338388"/>
          <p14:tracePt t="7341" x="3719513" y="2338388"/>
          <p14:tracePt t="7342" x="3713163" y="2338388"/>
          <p14:tracePt t="7344" x="3695700" y="2338388"/>
          <p14:tracePt t="7345" x="3689350" y="2338388"/>
          <p14:tracePt t="7346" x="3684588" y="2338388"/>
          <p14:tracePt t="7346" x="3671888" y="2332038"/>
          <p14:tracePt t="7348" x="3665538" y="2332038"/>
          <p14:tracePt t="7349" x="3660775" y="2332038"/>
          <p14:tracePt t="7350" x="3654425" y="2327275"/>
          <p14:tracePt t="7351" x="3648075" y="2327275"/>
          <p14:tracePt t="7352" x="3635375" y="2320925"/>
          <p14:tracePt t="7353" x="3630613" y="2320925"/>
          <p14:tracePt t="7354" x="3624263" y="2320925"/>
          <p14:tracePt t="7355" x="3611563" y="2314575"/>
          <p14:tracePt t="7357" x="3606800" y="2308225"/>
          <p14:tracePt t="7358" x="3594100" y="2308225"/>
          <p14:tracePt t="7359" x="3587750" y="2308225"/>
          <p14:tracePt t="7360" x="3582988" y="2301875"/>
          <p14:tracePt t="7361" x="3576638" y="2301875"/>
          <p14:tracePt t="7362" x="3570288" y="2301875"/>
          <p14:tracePt t="7363" x="3557588" y="2297113"/>
          <p14:tracePt t="7364" x="3552825" y="2290763"/>
          <p14:tracePt t="7365" x="3546475" y="2284413"/>
          <p14:tracePt t="7366" x="3533775" y="2284413"/>
          <p14:tracePt t="7367" x="3529013" y="2284413"/>
          <p14:tracePt t="7368" x="3522663" y="2278063"/>
          <p14:tracePt t="7369" x="3505200" y="2273300"/>
          <p14:tracePt t="7371" x="3498850" y="2273300"/>
          <p14:tracePt t="7372" x="3486150" y="2266950"/>
          <p14:tracePt t="7373" x="3479800" y="2260600"/>
          <p14:tracePt t="7374" x="3475038" y="2260600"/>
          <p14:tracePt t="7375" x="3455988" y="2254250"/>
          <p14:tracePt t="7376" x="3451225" y="2254250"/>
          <p14:tracePt t="7377" x="3444875" y="2249488"/>
          <p14:tracePt t="7378" x="3432175" y="2249488"/>
          <p14:tracePt t="7379" x="3414713" y="2243138"/>
          <p14:tracePt t="7380" x="3408363" y="2243138"/>
          <p14:tracePt t="7381" x="3397250" y="2236788"/>
          <p14:tracePt t="7382" x="3384550" y="2230438"/>
          <p14:tracePt t="7383" x="3373438" y="2230438"/>
          <p14:tracePt t="7384" x="3360738" y="2224088"/>
          <p14:tracePt t="7385" x="3349625" y="2219325"/>
          <p14:tracePt t="7386" x="3336925" y="2212975"/>
          <p14:tracePt t="7387" x="3325813" y="2212975"/>
          <p14:tracePt t="7388" x="3306763" y="2206625"/>
          <p14:tracePt t="7389" x="3295650" y="2200275"/>
          <p14:tracePt t="7390" x="3289300" y="2200275"/>
          <p14:tracePt t="7391" x="3276600" y="2200275"/>
          <p14:tracePt t="7392" x="3265488" y="2200275"/>
          <p14:tracePt t="7393" x="3252788" y="2195513"/>
          <p14:tracePt t="7394" x="3241675" y="2189163"/>
          <p14:tracePt t="7395" x="3228975" y="2182813"/>
          <p14:tracePt t="7396" x="3217863" y="2182813"/>
          <p14:tracePt t="7397" x="3198813" y="2182813"/>
          <p14:tracePt t="7398" x="3181350" y="2176463"/>
          <p14:tracePt t="7399" x="3170238" y="2171700"/>
          <p14:tracePt t="7400" x="3157538" y="2171700"/>
          <p14:tracePt t="7401" x="3146425" y="2165350"/>
          <p14:tracePt t="7402" x="3127375" y="2165350"/>
          <p14:tracePt t="7404" x="3097213" y="2165350"/>
          <p14:tracePt t="7405" x="3079750" y="2159000"/>
          <p14:tracePt t="7408" x="3032125" y="2152650"/>
          <p14:tracePt t="7409" x="3014663" y="2152650"/>
          <p14:tracePt t="7410" x="3001963" y="2152650"/>
          <p14:tracePt t="7411" x="2984500" y="2152650"/>
          <p14:tracePt t="7412" x="2971800" y="2152650"/>
          <p14:tracePt t="7413" x="2954338" y="2152650"/>
          <p14:tracePt t="7414" x="2936875" y="2152650"/>
          <p14:tracePt t="7415" x="2924175" y="2152650"/>
          <p14:tracePt t="7416" x="2906713" y="2152650"/>
          <p14:tracePt t="7417" x="2894013" y="2152650"/>
          <p14:tracePt t="7418" x="2876550" y="2152650"/>
          <p14:tracePt t="7420" x="2846388" y="2152650"/>
          <p14:tracePt t="7421" x="2828925" y="2152650"/>
          <p14:tracePt t="7422" x="2816225" y="2152650"/>
          <p14:tracePt t="7423" x="2798763" y="2152650"/>
          <p14:tracePt t="7424" x="2781300" y="2152650"/>
          <p14:tracePt t="7425" x="2762250" y="2152650"/>
          <p14:tracePt t="7426" x="2751138" y="2152650"/>
          <p14:tracePt t="7427" x="2738438" y="2152650"/>
          <p14:tracePt t="7428" x="2720975" y="2152650"/>
          <p14:tracePt t="7429" x="2709863" y="2152650"/>
          <p14:tracePt t="7430" x="2697163" y="2152650"/>
          <p14:tracePt t="7431" x="2679700" y="2152650"/>
          <p14:tracePt t="7432" x="2667000" y="2152650"/>
          <p14:tracePt t="7433" x="2655888" y="2152650"/>
          <p14:tracePt t="7434" x="2636838" y="2152650"/>
          <p14:tracePt t="7435" x="2625725" y="2152650"/>
          <p14:tracePt t="7436" x="2613025" y="2152650"/>
          <p14:tracePt t="7437" x="2601913" y="2152650"/>
          <p14:tracePt t="7438" x="2589213" y="2152650"/>
          <p14:tracePt t="7439" x="2578100" y="2152650"/>
          <p14:tracePt t="7440" x="2565400" y="2152650"/>
          <p14:tracePt t="7441" x="2554288" y="2152650"/>
          <p14:tracePt t="7442" x="2535238" y="2152650"/>
          <p14:tracePt t="7443" x="2524125" y="2152650"/>
          <p14:tracePt t="7444" x="2517775" y="2152650"/>
          <p14:tracePt t="7445" x="2505075" y="2152650"/>
          <p14:tracePt t="7446" x="2493963" y="2152650"/>
          <p14:tracePt t="7447" x="2481263" y="2152650"/>
          <p14:tracePt t="7448" x="2463800" y="2152650"/>
          <p14:tracePt t="7449" x="2457450" y="2152650"/>
          <p14:tracePt t="7450" x="2446338" y="2152650"/>
          <p14:tracePt t="7451" x="2433638" y="2152650"/>
          <p14:tracePt t="7452" x="2422525" y="2159000"/>
          <p14:tracePt t="7453" x="2403475" y="2159000"/>
          <p14:tracePt t="7454" x="2398713" y="2159000"/>
          <p14:tracePt t="7455" x="2386013" y="2159000"/>
          <p14:tracePt t="7456" x="2379663" y="2159000"/>
          <p14:tracePt t="7457" x="2368550" y="2159000"/>
          <p14:tracePt t="7458" x="2349500" y="2159000"/>
          <p14:tracePt t="7459" x="2338388" y="2159000"/>
          <p14:tracePt t="7460" x="2325688" y="2159000"/>
          <p14:tracePt t="7461" x="2314575" y="2165350"/>
          <p14:tracePt t="7462" x="2301875" y="2165350"/>
          <p14:tracePt t="7463" x="2290763" y="2165350"/>
          <p14:tracePt t="7464" x="2278063" y="2165350"/>
          <p14:tracePt t="7465" x="2260600" y="2171700"/>
          <p14:tracePt t="7466" x="2230438" y="2171700"/>
          <p14:tracePt t="7468" x="2212975" y="2176463"/>
          <p14:tracePt t="7470" x="2182813" y="2176463"/>
          <p14:tracePt t="7471" x="2165350" y="2176463"/>
          <p14:tracePt t="7472" x="2146300" y="2176463"/>
          <p14:tracePt t="7473" x="2128838" y="2182813"/>
          <p14:tracePt t="7474" x="2111375" y="2182813"/>
          <p14:tracePt t="7475" x="2093913" y="2182813"/>
          <p14:tracePt t="7476" x="2074863" y="2189163"/>
          <p14:tracePt t="7477" x="2057400" y="2189163"/>
          <p14:tracePt t="7478" x="2039938" y="2195513"/>
          <p14:tracePt t="7479" x="2020888" y="2195513"/>
          <p14:tracePt t="7480" x="1997075" y="2195513"/>
          <p14:tracePt t="7481" x="1979613" y="2200275"/>
          <p14:tracePt t="7482" x="1955800" y="2200275"/>
          <p14:tracePt t="7483" x="1938338" y="2200275"/>
          <p14:tracePt t="7484" x="1919288" y="2200275"/>
          <p14:tracePt t="7485" x="1895475" y="2200275"/>
          <p14:tracePt t="7486" x="1878013" y="2200275"/>
          <p14:tracePt t="7487" x="1854200" y="2200275"/>
          <p14:tracePt t="7488" x="1824038" y="2200275"/>
          <p14:tracePt t="7489" x="1806575" y="2200275"/>
          <p14:tracePt t="7490" x="1782763" y="2200275"/>
          <p14:tracePt t="7491" x="1758950" y="2200275"/>
          <p14:tracePt t="7492" x="1733550" y="2200275"/>
          <p14:tracePt t="7493" x="1709738" y="2200275"/>
          <p14:tracePt t="7494" x="1685925" y="2200275"/>
          <p14:tracePt t="7495" x="1662113" y="2200275"/>
          <p14:tracePt t="7496" x="1638300" y="2200275"/>
          <p14:tracePt t="7497" x="1620838" y="2200275"/>
          <p14:tracePt t="7498" x="1597025" y="2200275"/>
          <p14:tracePt t="7499" x="1573213" y="2200275"/>
          <p14:tracePt t="7500" x="1549400" y="2200275"/>
          <p14:tracePt t="7501" x="1519238" y="2200275"/>
          <p14:tracePt t="7502" x="1495425" y="2200275"/>
          <p14:tracePt t="7503" x="1471613" y="2200275"/>
          <p14:tracePt t="7504" x="1447800" y="2200275"/>
          <p14:tracePt t="7505" x="1423988" y="2200275"/>
          <p14:tracePt t="7506" x="1393825" y="2200275"/>
          <p14:tracePt t="7507" x="1370013" y="2200275"/>
          <p14:tracePt t="7508" x="1346200" y="2195513"/>
          <p14:tracePt t="7509" x="1322388" y="2189163"/>
          <p14:tracePt t="7510" x="1292225" y="2182813"/>
          <p14:tracePt t="7511" x="1268413" y="2176463"/>
          <p14:tracePt t="7512" x="1249363" y="2171700"/>
          <p14:tracePt t="7513" x="1214438" y="2165350"/>
          <p14:tracePt t="7514" x="1195388" y="2165350"/>
          <p14:tracePt t="7515" x="1171575" y="2159000"/>
          <p14:tracePt t="7516" x="1143000" y="2152650"/>
          <p14:tracePt t="7517" x="1117600" y="2147888"/>
          <p14:tracePt t="7518" x="1093788" y="2141538"/>
          <p14:tracePt t="7519" x="1065213" y="2135188"/>
          <p14:tracePt t="7520" x="1039813" y="2128838"/>
          <p14:tracePt t="7521" x="1011238" y="2122488"/>
          <p14:tracePt t="7522" x="981075" y="2117725"/>
          <p14:tracePt t="7523" x="957263" y="2111375"/>
          <p14:tracePt t="7524" x="927100" y="2098675"/>
          <p14:tracePt t="7525" x="896938" y="2087563"/>
          <p14:tracePt t="7526" x="849313" y="2074863"/>
          <p14:tracePt t="7528" x="812800" y="2070100"/>
          <p14:tracePt t="7529" x="788988" y="2057400"/>
          <p14:tracePt t="7530" x="758825" y="2044700"/>
          <p14:tracePt t="7531" x="735013" y="2039938"/>
          <p14:tracePt t="7531" x="700088" y="2027238"/>
          <p14:tracePt t="7533" x="669925" y="2016125"/>
          <p14:tracePt t="7534" x="646113" y="2016125"/>
          <p14:tracePt t="7535" x="615950" y="2003425"/>
          <p14:tracePt t="7536" x="555625" y="1979613"/>
          <p14:tracePt t="7538" x="531813" y="1966913"/>
          <p14:tracePt t="7539" x="501650" y="1955800"/>
          <p14:tracePt t="7540" x="477838" y="1949450"/>
          <p14:tracePt t="7541" x="449263" y="1943100"/>
          <p14:tracePt t="7542" x="423863" y="1931988"/>
          <p14:tracePt t="7543" x="395288" y="1919288"/>
          <p14:tracePt t="7544" x="371475" y="1908175"/>
          <p14:tracePt t="7545" x="341313" y="1901825"/>
          <p14:tracePt t="7546" x="317500" y="1895475"/>
          <p14:tracePt t="7547" x="287338" y="1884363"/>
          <p14:tracePt t="7548" x="263525" y="1871663"/>
          <p14:tracePt t="7549" x="233363" y="1860550"/>
          <p14:tracePt t="7550" x="209550" y="1847850"/>
          <p14:tracePt t="7551" x="179388" y="1841500"/>
          <p14:tracePt t="7552" x="155575" y="1830388"/>
          <p14:tracePt t="7553" x="131763" y="1817688"/>
          <p14:tracePt t="7554" x="107950" y="1806575"/>
          <p14:tracePt t="7555" x="84138" y="1800225"/>
          <p14:tracePt t="7556" x="60325" y="1793875"/>
          <p14:tracePt t="7557" x="36513" y="1782763"/>
          <p14:tracePt t="7558" x="12700" y="17700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43" name="Google Shape;543;p33"/>
          <p:cNvSpPr txBox="1">
            <a:spLocks noGrp="1"/>
          </p:cNvSpPr>
          <p:nvPr>
            <p:ph type="title" idx="2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Dataset and Data </a:t>
            </a:r>
            <a:r>
              <a:rPr lang="de-AT" dirty="0" err="1"/>
              <a:t>processing</a:t>
            </a:r>
            <a:endParaRPr lang="de-AT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6B43F6-4653-42CD-9E64-84CDAD1AA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0"/>
    </mc:Choice>
    <mc:Fallback xmlns="">
      <p:transition spd="slow" advTm="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5D887CE-56C7-4F92-A031-95EC6AC01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88" y="1194683"/>
            <a:ext cx="1971294" cy="79508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D826456-14D7-4684-9DA9-1722A230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A54C0F-5C6E-43EB-9BE6-5BF412AB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09" y="2040255"/>
            <a:ext cx="2621851" cy="7519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E4786C-0550-4CED-B909-B403D5F5F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76" y="2918383"/>
            <a:ext cx="3344104" cy="5455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FB408E-8CFB-4B6C-A16E-D6F6B998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3" y="3688237"/>
            <a:ext cx="1394483" cy="7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479A613-C0A0-41E3-AA21-B1CA05F4C6A7}"/>
              </a:ext>
            </a:extLst>
          </p:cNvPr>
          <p:cNvSpPr txBox="1"/>
          <p:nvPr/>
        </p:nvSpPr>
        <p:spPr>
          <a:xfrm>
            <a:off x="4392259" y="1173182"/>
            <a:ext cx="4703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Data storage and processing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Visualization and Plotting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Model generation and evaluation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Data transformation and modelling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C9CFDB-10A3-4281-867D-59A0E664C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2"/>
    </mc:Choice>
    <mc:Fallback xmlns="">
      <p:transition spd="slow" advTm="2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71E6AE4C-74F4-4856-845E-9E5EE2D47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569" y="1305066"/>
            <a:ext cx="3409800" cy="917608"/>
          </a:xfrm>
        </p:spPr>
        <p:txBody>
          <a:bodyPr/>
          <a:lstStyle/>
          <a:p>
            <a:r>
              <a:rPr lang="en-US" dirty="0">
                <a:hlinkClick r:id="rId4"/>
              </a:rPr>
              <a:t>Workshop-Shopee-machine-learning...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D0DDA07-AC0C-4EC5-A269-4613497B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544765-0915-4910-BF15-9BCDE1C05E1B}"/>
              </a:ext>
            </a:extLst>
          </p:cNvPr>
          <p:cNvSpPr txBox="1"/>
          <p:nvPr/>
        </p:nvSpPr>
        <p:spPr>
          <a:xfrm>
            <a:off x="4392259" y="1173182"/>
            <a:ext cx="4703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Features 1370 HR files with 35 descriptive and categorial variables of individual anonymous employees of a single undisclosed company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Includes metadata for each column in a separate documentation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Is generally well structured, exhibiting no signs of artifacts or inconsistencies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2336A"/>
              </a:solidFill>
              <a:latin typeface="Nunito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Can be found on kaggle.com together with the original uploaders more ML driven 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D1A89-41A3-4E81-BD35-100B6410F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4" b="37994"/>
          <a:stretch/>
        </p:blipFill>
        <p:spPr bwMode="auto">
          <a:xfrm>
            <a:off x="116059" y="2074338"/>
            <a:ext cx="4276200" cy="216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4EDEB6A6-618E-4095-AFCC-9F614766BE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80" y="1883880"/>
              <a:ext cx="4372200" cy="27874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4EDEB6A6-618E-4095-AFCC-9F614766B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960" y="1820520"/>
                <a:ext cx="4403520" cy="2914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7516C2-98D4-4B77-8608-19B77EB87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79"/>
    </mc:Choice>
    <mc:Fallback xmlns="">
      <p:transition spd="slow" advTm="5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2D6233D-F3D6-40B1-8B5A-F42D0C23C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992" y="1427659"/>
            <a:ext cx="8096507" cy="3330608"/>
          </a:xfrm>
        </p:spPr>
        <p:txBody>
          <a:bodyPr/>
          <a:lstStyle/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r>
              <a:rPr lang="en-US" dirty="0"/>
              <a:t>Validation and processing steps included:</a:t>
            </a:r>
          </a:p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NA Handling: None found</a:t>
            </a:r>
          </a:p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Empty Values: None found</a:t>
            </a:r>
          </a:p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Duplicate Entries, especially UIDs: None found</a:t>
            </a:r>
          </a:p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Elimination of columns with no variance: 3 Variables</a:t>
            </a:r>
          </a:p>
          <a:p>
            <a:pPr marL="139700" indent="0" algn="just">
              <a:buClr>
                <a:schemeClr val="bg2">
                  <a:lumMod val="60000"/>
                  <a:lumOff val="40000"/>
                </a:schemeClr>
              </a:buClr>
              <a:buSzPct val="100000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Transformation of all categorial variables into descriptive dummies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DF527CD-F641-4FDB-8FDE-BE569F6F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1A005C-98C4-499C-9FB5-47F95CC8E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12"/>
    </mc:Choice>
    <mc:Fallback xmlns="">
      <p:transition spd="slow" advTm="29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2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63" name="Google Shape;663;p37"/>
          <p:cNvSpPr txBox="1">
            <a:spLocks noGrp="1"/>
          </p:cNvSpPr>
          <p:nvPr>
            <p:ph type="subTitle" idx="1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Suggested</a:t>
            </a:r>
            <a:r>
              <a:rPr lang="de-AT" dirty="0"/>
              <a:t> Plots and EDA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BD81AC-772C-48E6-8F04-150F6F6C7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8"/>
    </mc:Choice>
    <mc:Fallback xmlns=""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BF0DC842-3C58-453C-A5D5-FFADEB63C2C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Role and Level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56842E-A5DD-42CD-8A4D-8FA2E6C59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9" t="-2504" r="-6197" b="1157"/>
          <a:stretch/>
        </p:blipFill>
        <p:spPr>
          <a:xfrm>
            <a:off x="72081" y="1862666"/>
            <a:ext cx="2790984" cy="28983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BD78F5-1422-4D4D-86CC-2A4962F5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46" y="1943101"/>
            <a:ext cx="3151070" cy="28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A24A4C3-44BD-432C-B003-6D421528164F}"/>
              </a:ext>
            </a:extLst>
          </p:cNvPr>
          <p:cNvSpPr txBox="1"/>
          <p:nvPr/>
        </p:nvSpPr>
        <p:spPr>
          <a:xfrm>
            <a:off x="6210129" y="2548467"/>
            <a:ext cx="2696804" cy="148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2">
                  <a:lumMod val="60000"/>
                  <a:lumOff val="40000"/>
                </a:schemeClr>
              </a:buClr>
            </a:pPr>
            <a:r>
              <a:rPr lang="en-US" sz="1800" dirty="0">
                <a:solidFill>
                  <a:srgbClr val="02336A"/>
                </a:solidFill>
                <a:latin typeface="Nunito"/>
              </a:rPr>
              <a:t>Junior employees have the highest churn rates but outward facing departments generally face increased attrition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39A993-3665-4B37-AF84-EEE0326D0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44"/>
    </mc:Choice>
    <mc:Fallback xmlns="">
      <p:transition spd="slow" advTm="54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18" x="2487613" y="5083175"/>
          <p14:tracePt t="23023" x="2427288" y="5041900"/>
          <p14:tracePt t="23026" x="2338388" y="4976813"/>
          <p14:tracePt t="23029" x="2278063" y="4946650"/>
          <p14:tracePt t="23031" x="2219325" y="4910138"/>
          <p14:tracePt t="23035" x="2074863" y="4826000"/>
          <p14:tracePt t="23039" x="1895475" y="4719638"/>
          <p14:tracePt t="23043" x="1752600" y="4635500"/>
          <p14:tracePt t="23045" x="1716088" y="4611688"/>
          <p14:tracePt t="23046" x="1681163" y="4587875"/>
          <p14:tracePt t="23048" x="1608138" y="4545013"/>
          <p14:tracePt t="23049" x="1573213" y="4521200"/>
          <p14:tracePt t="23050" x="1536700" y="4503738"/>
          <p14:tracePt t="23051" x="1501775" y="4479925"/>
          <p14:tracePt t="23051" x="1465263" y="4462463"/>
          <p14:tracePt t="23053" x="1428750" y="4437063"/>
          <p14:tracePt t="23054" x="1400175" y="4419600"/>
          <p14:tracePt t="23055" x="1363663" y="4395788"/>
          <p14:tracePt t="23056" x="1327150" y="4378325"/>
          <p14:tracePt t="23057" x="1262063" y="4341813"/>
          <p14:tracePt t="23059" x="1225550" y="4318000"/>
          <p14:tracePt t="23061" x="1160463" y="4276725"/>
          <p14:tracePt t="23062" x="1136650" y="4257675"/>
          <p14:tracePt t="23062" x="1100138" y="4240213"/>
          <p14:tracePt t="23064" x="1069975" y="4216400"/>
          <p14:tracePt t="23065" x="1035050" y="4198938"/>
          <p14:tracePt t="23066" x="1004888" y="4175125"/>
          <p14:tracePt t="23067" x="981075" y="4162425"/>
          <p14:tracePt t="23067" x="950913" y="4144963"/>
          <p14:tracePt t="23068" x="920750" y="4121150"/>
          <p14:tracePt t="23069" x="890588" y="4102100"/>
          <p14:tracePt t="23070" x="866775" y="4084638"/>
          <p14:tracePt t="23071" x="836613" y="4073525"/>
          <p14:tracePt t="23072" x="808038" y="4054475"/>
          <p14:tracePt t="23073" x="782638" y="4037013"/>
          <p14:tracePt t="23074" x="758825" y="4019550"/>
          <p14:tracePt t="23075" x="735013" y="4006850"/>
          <p14:tracePt t="23076" x="706438" y="3989388"/>
          <p14:tracePt t="23077" x="681038" y="3971925"/>
          <p14:tracePt t="23078" x="657225" y="3952875"/>
          <p14:tracePt t="23079" x="633413" y="3941763"/>
          <p14:tracePt t="23080" x="615950" y="3922713"/>
          <p14:tracePt t="23081" x="592138" y="3917950"/>
          <p14:tracePt t="23083" x="574675" y="3898900"/>
          <p14:tracePt t="23083" x="555625" y="3887788"/>
          <p14:tracePt t="23084" x="531813" y="3881438"/>
          <p14:tracePt t="23085" x="514350" y="3863975"/>
          <p14:tracePt t="23086" x="501650" y="3857625"/>
          <p14:tracePt t="23087" x="484188" y="3844925"/>
          <p14:tracePt t="23088" x="473075" y="3840163"/>
          <p14:tracePt t="23089" x="460375" y="3827463"/>
          <p14:tracePt t="23090" x="449263" y="3821113"/>
          <p14:tracePt t="23091" x="436563" y="3810000"/>
          <p14:tracePt t="23092" x="423863" y="3803650"/>
          <p14:tracePt t="23093" x="419100" y="3797300"/>
          <p14:tracePt t="23095" x="406400" y="3792538"/>
          <p14:tracePt t="23097" x="395288" y="3786188"/>
          <p14:tracePt t="23098" x="388938" y="3779838"/>
          <p14:tracePt t="23100" x="388938" y="3773488"/>
          <p14:tracePt t="23103" x="388938" y="3767138"/>
          <p14:tracePt t="23123" x="388938" y="3762375"/>
          <p14:tracePt t="23125" x="395288" y="3762375"/>
          <p14:tracePt t="23127" x="400050" y="3762375"/>
          <p14:tracePt t="23134" x="406400" y="3762375"/>
          <p14:tracePt t="23139" x="412750" y="3762375"/>
          <p14:tracePt t="23175" x="419100" y="3762375"/>
          <p14:tracePt t="23179" x="423863" y="3762375"/>
          <p14:tracePt t="23186" x="430213" y="3762375"/>
          <p14:tracePt t="23188" x="430213" y="3767138"/>
          <p14:tracePt t="23190" x="436563" y="3767138"/>
          <p14:tracePt t="23192" x="442913" y="3773488"/>
          <p14:tracePt t="23195" x="449263" y="3773488"/>
          <p14:tracePt t="23198" x="454025" y="3786188"/>
          <p14:tracePt t="23201" x="460375" y="3792538"/>
          <p14:tracePt t="23203" x="473075" y="3797300"/>
          <p14:tracePt t="23205" x="477838" y="3803650"/>
          <p14:tracePt t="23207" x="484188" y="3810000"/>
          <p14:tracePt t="23209" x="484188" y="3816350"/>
          <p14:tracePt t="23211" x="496888" y="3821113"/>
          <p14:tracePt t="23215" x="508000" y="3833813"/>
          <p14:tracePt t="23218" x="520700" y="3844925"/>
          <p14:tracePt t="23220" x="527050" y="3844925"/>
          <p14:tracePt t="23222" x="527050" y="3851275"/>
          <p14:tracePt t="23223" x="531813" y="3857625"/>
          <p14:tracePt t="23226" x="538163" y="3863975"/>
          <p14:tracePt t="23228" x="544513" y="3863975"/>
          <p14:tracePt t="23230" x="550863" y="3870325"/>
          <p14:tracePt t="23232" x="555625" y="3881438"/>
          <p14:tracePt t="23233" x="561975" y="3881438"/>
          <p14:tracePt t="23234" x="561975" y="3887788"/>
          <p14:tracePt t="23236" x="568325" y="3887788"/>
          <p14:tracePt t="23237" x="574675" y="3894138"/>
          <p14:tracePt t="23239" x="579438" y="3898900"/>
          <p14:tracePt t="23241" x="585788" y="3905250"/>
          <p14:tracePt t="23243" x="592138" y="3905250"/>
          <p14:tracePt t="23245" x="598488" y="3911600"/>
          <p14:tracePt t="23247" x="603250" y="3917950"/>
          <p14:tracePt t="23249" x="609600" y="3917950"/>
          <p14:tracePt t="23250" x="609600" y="3922713"/>
          <p14:tracePt t="23251" x="615950" y="3929063"/>
          <p14:tracePt t="23252" x="622300" y="3929063"/>
          <p14:tracePt t="23254" x="628650" y="3929063"/>
          <p14:tracePt t="23255" x="628650" y="3935413"/>
          <p14:tracePt t="23256" x="633413" y="3935413"/>
          <p14:tracePt t="23258" x="639763" y="3941763"/>
          <p14:tracePt t="23259" x="646113" y="3941763"/>
          <p14:tracePt t="23262" x="652463" y="3948113"/>
          <p14:tracePt t="23263" x="652463" y="3952875"/>
          <p14:tracePt t="23264" x="657225" y="3952875"/>
          <p14:tracePt t="23265" x="663575" y="3959225"/>
          <p14:tracePt t="23266" x="669925" y="3959225"/>
          <p14:tracePt t="23268" x="676275" y="3965575"/>
          <p14:tracePt t="23269" x="681038" y="3965575"/>
          <p14:tracePt t="23270" x="687388" y="3971925"/>
          <p14:tracePt t="23271" x="687388" y="3976688"/>
          <p14:tracePt t="23272" x="693738" y="3976688"/>
          <p14:tracePt t="23273" x="700088" y="3983038"/>
          <p14:tracePt t="23275" x="711200" y="3989388"/>
          <p14:tracePt t="23276" x="711200" y="3995738"/>
          <p14:tracePt t="23277" x="717550" y="3995738"/>
          <p14:tracePt t="23279" x="723900" y="4000500"/>
          <p14:tracePt t="23279" x="730250" y="4000500"/>
          <p14:tracePt t="23280" x="730250" y="4006850"/>
          <p14:tracePt t="23281" x="735013" y="4006850"/>
          <p14:tracePt t="23282" x="741363" y="4013200"/>
          <p14:tracePt t="23283" x="747713" y="4019550"/>
          <p14:tracePt t="23285" x="754063" y="4019550"/>
          <p14:tracePt t="23286" x="765175" y="4024313"/>
          <p14:tracePt t="23287" x="771525" y="4024313"/>
          <p14:tracePt t="23288" x="777875" y="4030663"/>
          <p14:tracePt t="23289" x="782638" y="4030663"/>
          <p14:tracePt t="23290" x="788988" y="4037013"/>
          <p14:tracePt t="23291" x="795338" y="4037013"/>
          <p14:tracePt t="23292" x="801688" y="4043363"/>
          <p14:tracePt t="23295" x="812800" y="4054475"/>
          <p14:tracePt t="23297" x="825500" y="4054475"/>
          <p14:tracePt t="23298" x="831850" y="4060825"/>
          <p14:tracePt t="23299" x="836613" y="4067175"/>
          <p14:tracePt t="23300" x="842963" y="4067175"/>
          <p14:tracePt t="23301" x="849313" y="4073525"/>
          <p14:tracePt t="23303" x="860425" y="4078288"/>
          <p14:tracePt t="23305" x="866775" y="4084638"/>
          <p14:tracePt t="23306" x="873125" y="4084638"/>
          <p14:tracePt t="23307" x="879475" y="4090988"/>
          <p14:tracePt t="23308" x="885825" y="4090988"/>
          <p14:tracePt t="23309" x="890588" y="4090988"/>
          <p14:tracePt t="23310" x="896938" y="4097338"/>
          <p14:tracePt t="23312" x="909638" y="4102100"/>
          <p14:tracePt t="23313" x="920750" y="4102100"/>
          <p14:tracePt t="23314" x="927100" y="4108450"/>
          <p14:tracePt t="23315" x="933450" y="4108450"/>
          <p14:tracePt t="23316" x="938213" y="4114800"/>
          <p14:tracePt t="23317" x="944563" y="4114800"/>
          <p14:tracePt t="23318" x="950913" y="4114800"/>
          <p14:tracePt t="23319" x="957263" y="4121150"/>
          <p14:tracePt t="23320" x="963613" y="4121150"/>
          <p14:tracePt t="23321" x="968375" y="4127500"/>
          <p14:tracePt t="23322" x="974725" y="4127500"/>
          <p14:tracePt t="23323" x="981075" y="4127500"/>
          <p14:tracePt t="23324" x="987425" y="4127500"/>
          <p14:tracePt t="23325" x="992188" y="4132263"/>
          <p14:tracePt t="23326" x="998538" y="4132263"/>
          <p14:tracePt t="23327" x="1004888" y="4132263"/>
          <p14:tracePt t="23328" x="1011238" y="4132263"/>
          <p14:tracePt t="23329" x="1016000" y="4132263"/>
          <p14:tracePt t="23331" x="1022350" y="4138613"/>
          <p14:tracePt t="23333" x="1028700" y="4138613"/>
          <p14:tracePt t="23334" x="1035050" y="4144963"/>
          <p14:tracePt t="23335" x="1039813" y="4144963"/>
          <p14:tracePt t="23337" x="1046163" y="4144963"/>
          <p14:tracePt t="23338" x="1052513" y="4144963"/>
          <p14:tracePt t="23340" x="1058863" y="4144963"/>
          <p14:tracePt t="23343" x="1065213" y="4144963"/>
          <p14:tracePt t="23348" x="1069975" y="4144963"/>
          <p14:tracePt t="23350" x="1076325" y="4144963"/>
          <p14:tracePt t="23356" x="1082675" y="4144963"/>
          <p14:tracePt t="23378" x="1089025" y="4144963"/>
          <p14:tracePt t="23396" x="1093788" y="4138613"/>
          <p14:tracePt t="23404" x="1093788" y="4132263"/>
          <p14:tracePt t="23407" x="1100138" y="4132263"/>
          <p14:tracePt t="23412" x="1106488" y="4127500"/>
          <p14:tracePt t="23420" x="1106488" y="4121150"/>
          <p14:tracePt t="23424" x="1106488" y="4114800"/>
          <p14:tracePt t="23440" x="1112838" y="4108450"/>
          <p14:tracePt t="23445" x="1112838" y="4102100"/>
          <p14:tracePt t="23450" x="1117600" y="4102100"/>
          <p14:tracePt t="23458" x="1117600" y="4097338"/>
          <p14:tracePt t="23463" x="1117600" y="4090988"/>
          <p14:tracePt t="23465" x="1123950" y="4090988"/>
          <p14:tracePt t="23468" x="1130300" y="4090988"/>
          <p14:tracePt t="23475" x="1136650" y="4090988"/>
          <p14:tracePt t="23488" x="1143000" y="4090988"/>
          <p14:tracePt t="23498" x="1147763" y="4090988"/>
          <p14:tracePt t="23506" x="1147763" y="4097338"/>
          <p14:tracePt t="23508" x="1154113" y="4097338"/>
          <p14:tracePt t="23514" x="1160463" y="4102100"/>
          <p14:tracePt t="23521" x="1166813" y="4108450"/>
          <p14:tracePt t="23525" x="1171575" y="4108450"/>
          <p14:tracePt t="23528" x="1177925" y="4114800"/>
          <p14:tracePt t="23532" x="1184275" y="4121150"/>
          <p14:tracePt t="23535" x="1190625" y="4121150"/>
          <p14:tracePt t="23538" x="1195388" y="4121150"/>
          <p14:tracePt t="23541" x="1201738" y="4121150"/>
          <p14:tracePt t="23543" x="1208088" y="4121150"/>
          <p14:tracePt t="23546" x="1214438" y="4121150"/>
          <p14:tracePt t="23549" x="1225550" y="4121150"/>
          <p14:tracePt t="23552" x="1231900" y="4121150"/>
          <p14:tracePt t="23555" x="1238250" y="4121150"/>
          <p14:tracePt t="23556" x="1238250" y="4114800"/>
          <p14:tracePt t="23558" x="1244600" y="4114800"/>
          <p14:tracePt t="23559" x="1249363" y="4114800"/>
          <p14:tracePt t="23563" x="1249363" y="4108450"/>
          <p14:tracePt t="23564" x="1255713" y="4108450"/>
          <p14:tracePt t="23567" x="1255713" y="4102100"/>
          <p14:tracePt t="23574" x="1262063" y="4102100"/>
          <p14:tracePt t="23579" x="1262063" y="4097338"/>
          <p14:tracePt t="23598" x="1268413" y="4097338"/>
          <p14:tracePt t="23602" x="1273175" y="4097338"/>
          <p14:tracePt t="23610" x="1273175" y="4102100"/>
          <p14:tracePt t="23616" x="1273175" y="4108450"/>
          <p14:tracePt t="23623" x="1279525" y="4114800"/>
          <p14:tracePt t="23627" x="1279525" y="4121150"/>
          <p14:tracePt t="23634" x="1279525" y="4127500"/>
          <p14:tracePt t="23639" x="1279525" y="4132263"/>
          <p14:tracePt t="23645" x="1279525" y="4138613"/>
          <p14:tracePt t="23805" x="1285875" y="4138613"/>
          <p14:tracePt t="23818" x="1292225" y="4138613"/>
          <p14:tracePt t="23829" x="1296988" y="4132263"/>
          <p14:tracePt t="23836" x="1303338" y="4132263"/>
          <p14:tracePt t="23873" x="1309688" y="4132263"/>
          <p14:tracePt t="23881" x="1316038" y="4132263"/>
          <p14:tracePt t="23890" x="1322388" y="4132263"/>
          <p14:tracePt t="23895" x="1327150" y="4132263"/>
          <p14:tracePt t="23902" x="1333500" y="4132263"/>
          <p14:tracePt t="23911" x="1339850" y="4127500"/>
          <p14:tracePt t="23921" x="1346200" y="4127500"/>
          <p14:tracePt t="23926" x="1350963" y="4127500"/>
          <p14:tracePt t="23942" x="1357313" y="4121150"/>
          <p14:tracePt t="23948" x="1357313" y="4114800"/>
          <p14:tracePt t="23950" x="1363663" y="4114800"/>
          <p14:tracePt t="23959" x="1374775" y="4114800"/>
          <p14:tracePt t="23965" x="1381125" y="4108450"/>
          <p14:tracePt t="23968" x="1387475" y="4108450"/>
          <p14:tracePt t="23970" x="1400175" y="4108450"/>
          <p14:tracePt t="23973" x="1404938" y="4108450"/>
          <p14:tracePt t="23975" x="1411288" y="4108450"/>
          <p14:tracePt t="23977" x="1417638" y="4108450"/>
          <p14:tracePt t="23980" x="1428750" y="4108450"/>
          <p14:tracePt t="23985" x="1447800" y="4102100"/>
          <p14:tracePt t="23988" x="1465263" y="4102100"/>
          <p14:tracePt t="23990" x="1471613" y="4102100"/>
          <p14:tracePt t="23992" x="1476375" y="4102100"/>
          <p14:tracePt t="23994" x="1489075" y="4102100"/>
          <p14:tracePt t="23996" x="1495425" y="4102100"/>
          <p14:tracePt t="23999" x="1501775" y="4097338"/>
          <p14:tracePt t="24001" x="1512888" y="4097338"/>
          <p14:tracePt t="24002" x="1512888" y="4090988"/>
          <p14:tracePt t="24003" x="1519238" y="4090988"/>
          <p14:tracePt t="24006" x="1525588" y="4090988"/>
          <p14:tracePt t="24011" x="1530350" y="4090988"/>
          <p14:tracePt t="24015" x="1536700" y="4084638"/>
          <p14:tracePt t="24028" x="1536700" y="4078288"/>
          <p14:tracePt t="24053" x="1530350" y="4078288"/>
          <p14:tracePt t="24055" x="1530350" y="4073525"/>
          <p14:tracePt t="24060" x="1525588" y="4073525"/>
          <p14:tracePt t="24075" x="1512888" y="4073525"/>
          <p14:tracePt t="24080" x="1506538" y="4073525"/>
          <p14:tracePt t="24088" x="1501775" y="4067175"/>
          <p14:tracePt t="24091" x="1495425" y="4067175"/>
          <p14:tracePt t="24095" x="1489075" y="4067175"/>
          <p14:tracePt t="24097" x="1482725" y="4067175"/>
          <p14:tracePt t="24105" x="1476375" y="4067175"/>
          <p14:tracePt t="24107" x="1471613" y="4067175"/>
          <p14:tracePt t="24114" x="1458913" y="4067175"/>
          <p14:tracePt t="24126" x="1452563" y="4067175"/>
          <p14:tracePt t="24128" x="1447800" y="4067175"/>
          <p14:tracePt t="24139" x="1435100" y="4067175"/>
          <p14:tracePt t="24144" x="1428750" y="4067175"/>
          <p14:tracePt t="24156" x="1428750" y="4073525"/>
          <p14:tracePt t="24158" x="1423988" y="4073525"/>
          <p14:tracePt t="24164" x="1417638" y="4073525"/>
          <p14:tracePt t="24211" x="1417638" y="4078288"/>
          <p14:tracePt t="24232" x="1417638" y="4084638"/>
          <p14:tracePt t="24240" x="1417638" y="4097338"/>
          <p14:tracePt t="24246" x="1423988" y="4102100"/>
          <p14:tracePt t="24256" x="1423988" y="4108450"/>
          <p14:tracePt t="24262" x="1423988" y="4114800"/>
          <p14:tracePt t="24267" x="1423988" y="4121150"/>
          <p14:tracePt t="24278" x="1428750" y="4121150"/>
          <p14:tracePt t="24321" x="1435100" y="4121150"/>
          <p14:tracePt t="24379" x="1428750" y="4121150"/>
          <p14:tracePt t="24395" x="1423988" y="4121150"/>
          <p14:tracePt t="24410" x="1411288" y="4121150"/>
          <p14:tracePt t="24668" x="1417638" y="4121150"/>
          <p14:tracePt t="24673" x="1417638" y="4114800"/>
          <p14:tracePt t="25140" x="1411288" y="4114800"/>
          <p14:tracePt t="25169" x="1404938" y="4114800"/>
          <p14:tracePt t="25209" x="1400175" y="4108450"/>
          <p14:tracePt t="25231" x="1393825" y="4108450"/>
          <p14:tracePt t="25244" x="1387475" y="4108450"/>
          <p14:tracePt t="25261" x="1387475" y="4102100"/>
          <p14:tracePt t="25287" x="1381125" y="4102100"/>
          <p14:tracePt t="25296" x="1374775" y="4102100"/>
          <p14:tracePt t="25307" x="1370013" y="4102100"/>
          <p14:tracePt t="25318" x="1363663" y="4102100"/>
          <p14:tracePt t="25323" x="1357313" y="4102100"/>
          <p14:tracePt t="25327" x="1357313" y="4097338"/>
          <p14:tracePt t="25331" x="1350963" y="4097338"/>
          <p14:tracePt t="25347" x="1346200" y="4097338"/>
          <p14:tracePt t="25360" x="1339850" y="4097338"/>
          <p14:tracePt t="25379" x="1333500" y="4097338"/>
          <p14:tracePt t="25403" x="1327150" y="4097338"/>
          <p14:tracePt t="25412" x="1322388" y="4097338"/>
          <p14:tracePt t="25435" x="1316038" y="4097338"/>
          <p14:tracePt t="25444" x="1309688" y="4090988"/>
          <p14:tracePt t="25493" x="1303338" y="4090988"/>
          <p14:tracePt t="25614" x="1296988" y="4090988"/>
          <p14:tracePt t="25623" x="1296988" y="4097338"/>
          <p14:tracePt t="25636" x="1296988" y="4102100"/>
          <p14:tracePt t="25648" x="1296988" y="4108450"/>
          <p14:tracePt t="25654" x="1292225" y="4108450"/>
          <p14:tracePt t="25657" x="1292225" y="4114800"/>
          <p14:tracePt t="25659" x="1285875" y="4114800"/>
          <p14:tracePt t="25661" x="1285875" y="4121150"/>
          <p14:tracePt t="25677" x="1279525" y="4127500"/>
          <p14:tracePt t="25682" x="1279525" y="4132263"/>
          <p14:tracePt t="25692" x="1279525" y="4144963"/>
          <p14:tracePt t="25700" x="1273175" y="4151313"/>
          <p14:tracePt t="25704" x="1273175" y="4156075"/>
          <p14:tracePt t="25709" x="1273175" y="4162425"/>
          <p14:tracePt t="25712" x="1273175" y="4168775"/>
          <p14:tracePt t="25717" x="1273175" y="4175125"/>
          <p14:tracePt t="25722" x="1268413" y="4179888"/>
          <p14:tracePt t="25726" x="1268413" y="4186238"/>
          <p14:tracePt t="25728" x="1268413" y="4192588"/>
          <p14:tracePt t="25732" x="1268413" y="4198938"/>
          <p14:tracePt t="25737" x="1268413" y="4205288"/>
          <p14:tracePt t="25739" x="1268413" y="4216400"/>
          <p14:tracePt t="25742" x="1268413" y="4222750"/>
          <p14:tracePt t="25744" x="1268413" y="4229100"/>
          <p14:tracePt t="25746" x="1268413" y="4233863"/>
          <p14:tracePt t="25747" x="1268413" y="4240213"/>
          <p14:tracePt t="25748" x="1268413" y="4246563"/>
          <p14:tracePt t="25751" x="1268413" y="4252913"/>
          <p14:tracePt t="25753" x="1268413" y="4257675"/>
          <p14:tracePt t="25755" x="1268413" y="4264025"/>
          <p14:tracePt t="25756" x="1268413" y="4270375"/>
          <p14:tracePt t="25757" x="1268413" y="4276725"/>
          <p14:tracePt t="25758" x="1268413" y="4281488"/>
          <p14:tracePt t="25760" x="1268413" y="4287838"/>
          <p14:tracePt t="25761" x="1268413" y="4294188"/>
          <p14:tracePt t="25762" x="1268413" y="4300538"/>
          <p14:tracePt t="25763" x="1268413" y="4306888"/>
          <p14:tracePt t="25764" x="1268413" y="4311650"/>
          <p14:tracePt t="25765" x="1268413" y="4324350"/>
          <p14:tracePt t="25768" x="1268413" y="4330700"/>
          <p14:tracePt t="25769" x="1268413" y="4335463"/>
          <p14:tracePt t="25770" x="1268413" y="4348163"/>
          <p14:tracePt t="25773" x="1268413" y="4354513"/>
          <p14:tracePt t="25775" x="1268413" y="4359275"/>
          <p14:tracePt t="25777" x="1268413" y="4365625"/>
          <p14:tracePt t="25778" x="1268413" y="4371975"/>
          <p14:tracePt t="25779" x="1268413" y="4378325"/>
          <p14:tracePt t="25781" x="1268413" y="4389438"/>
          <p14:tracePt t="25785" x="1268413" y="4395788"/>
          <p14:tracePt t="25787" x="1268413" y="4402138"/>
          <p14:tracePt t="25790" x="1268413" y="4413250"/>
          <p14:tracePt t="25794" x="1268413" y="4419600"/>
          <p14:tracePt t="25796" x="1268413" y="4425950"/>
          <p14:tracePt t="25800" x="1268413" y="4432300"/>
          <p14:tracePt t="25804" x="1268413" y="4437063"/>
          <p14:tracePt t="25807" x="1268413" y="4443413"/>
          <p14:tracePt t="25815" x="1268413" y="4449763"/>
          <p14:tracePt t="25871" x="1268413" y="4443413"/>
          <p14:tracePt t="25890" x="1268413" y="4437063"/>
          <p14:tracePt t="25969" x="1273175" y="4437063"/>
          <p14:tracePt t="26008" x="1279525" y="4437063"/>
          <p14:tracePt t="26015" x="1279525" y="4432300"/>
          <p14:tracePt t="26027" x="1292225" y="4432300"/>
          <p14:tracePt t="26033" x="1292225" y="4425950"/>
          <p14:tracePt t="26039" x="1296988" y="4425950"/>
          <p14:tracePt t="26128" x="1296988" y="4432300"/>
          <p14:tracePt t="26300" x="1292225" y="4432300"/>
          <p14:tracePt t="26308" x="1292225" y="4425950"/>
          <p14:tracePt t="26324" x="1285875" y="4419600"/>
          <p14:tracePt t="26384" x="1279525" y="4419600"/>
          <p14:tracePt t="26395" x="1273175" y="4419600"/>
          <p14:tracePt t="26445" x="1273175" y="4413250"/>
          <p14:tracePt t="26451" x="1273175" y="4408488"/>
          <p14:tracePt t="26459" x="1273175" y="4402138"/>
          <p14:tracePt t="26469" x="1279525" y="4395788"/>
          <p14:tracePt t="26477" x="1279525" y="4389438"/>
          <p14:tracePt t="26482" x="1279525" y="4384675"/>
          <p14:tracePt t="26571" x="1279525" y="4389438"/>
          <p14:tracePt t="26590" x="1279525" y="4395788"/>
          <p14:tracePt t="26614" x="1279525" y="4402138"/>
          <p14:tracePt t="26633" x="1273175" y="4402138"/>
          <p14:tracePt t="26644" x="1273175" y="4408488"/>
          <p14:tracePt t="26659" x="1273175" y="4413250"/>
          <p14:tracePt t="26683" x="1273175" y="4419600"/>
          <p14:tracePt t="26696" x="1268413" y="4419600"/>
          <p14:tracePt t="26702" x="1268413" y="4425950"/>
          <p14:tracePt t="26719" x="1262063" y="4432300"/>
          <p14:tracePt t="26923" x="1262063" y="4425950"/>
          <p14:tracePt t="26932" x="1268413" y="4419600"/>
          <p14:tracePt t="26941" x="1268413" y="4413250"/>
          <p14:tracePt t="26946" x="1273175" y="4408488"/>
          <p14:tracePt t="26951" x="1273175" y="4402138"/>
          <p14:tracePt t="26963" x="1273175" y="4395788"/>
          <p14:tracePt t="26971" x="1279525" y="4389438"/>
          <p14:tracePt t="26982" x="1279525" y="4384675"/>
          <p14:tracePt t="27221" x="1279525" y="4389438"/>
          <p14:tracePt t="27402" x="1279525" y="4384675"/>
          <p14:tracePt t="27419" x="1279525" y="4378325"/>
          <p14:tracePt t="27432" x="1279525" y="4371975"/>
          <p14:tracePt t="27586" x="1279525" y="4378325"/>
          <p14:tracePt t="27747" x="1273175" y="4378325"/>
          <p14:tracePt t="27797" x="1268413" y="4378325"/>
          <p14:tracePt t="27817" x="1262063" y="4378325"/>
          <p14:tracePt t="27851" x="1262063" y="4371975"/>
          <p14:tracePt t="28206" x="1262063" y="4378325"/>
          <p14:tracePt t="28217" x="1262063" y="4384675"/>
          <p14:tracePt t="28221" x="1262063" y="4389438"/>
          <p14:tracePt t="28228" x="1262063" y="4395788"/>
          <p14:tracePt t="28233" x="1262063" y="4402138"/>
          <p14:tracePt t="28243" x="1262063" y="4408488"/>
          <p14:tracePt t="28248" x="1262063" y="4413250"/>
          <p14:tracePt t="28261" x="1262063" y="4419600"/>
          <p14:tracePt t="28269" x="1255713" y="4419600"/>
          <p14:tracePt t="28282" x="1255713" y="4425950"/>
          <p14:tracePt t="28359" x="1249363" y="4425950"/>
          <p14:tracePt t="28371" x="1249363" y="4432300"/>
          <p14:tracePt t="28385" x="1249363" y="4437063"/>
          <p14:tracePt t="28392" x="1244600" y="4443413"/>
          <p14:tracePt t="28397" x="1244600" y="4449763"/>
          <p14:tracePt t="28400" x="1238250" y="4449763"/>
          <p14:tracePt t="28411" x="1231900" y="4456113"/>
          <p14:tracePt t="28422" x="1231900" y="4462463"/>
          <p14:tracePt t="28437" x="1231900" y="4467225"/>
          <p14:tracePt t="28446" x="1225550" y="4467225"/>
          <p14:tracePt t="28489" x="1225550" y="4462463"/>
          <p14:tracePt t="28500" x="1225550" y="4456113"/>
          <p14:tracePt t="28509" x="1225550" y="4449763"/>
          <p14:tracePt t="28518" x="1225550" y="4443413"/>
          <p14:tracePt t="28522" x="1225550" y="4437063"/>
          <p14:tracePt t="28530" x="1225550" y="4432300"/>
          <p14:tracePt t="28549" x="1231900" y="4425950"/>
          <p14:tracePt t="28561" x="1231900" y="4419600"/>
          <p14:tracePt t="28585" x="1231900" y="4413250"/>
          <p14:tracePt t="28594" x="1231900" y="4408488"/>
          <p14:tracePt t="28746" x="1238250" y="4402138"/>
          <p14:tracePt t="28751" x="1244600" y="4402138"/>
          <p14:tracePt t="28762" x="1244600" y="4395788"/>
          <p14:tracePt t="28784" x="1249363" y="4389438"/>
          <p14:tracePt t="28799" x="1249363" y="4384675"/>
          <p14:tracePt t="28960" x="1255713" y="4378325"/>
          <p14:tracePt t="29400" x="1255713" y="4371975"/>
          <p14:tracePt t="29414" x="1255713" y="4365625"/>
          <p14:tracePt t="29420" x="1255713" y="4359275"/>
          <p14:tracePt t="29515" x="1249363" y="4359275"/>
          <p14:tracePt t="29540" x="1249363" y="4365625"/>
          <p14:tracePt t="29648" x="1249363" y="4359275"/>
          <p14:tracePt t="29656" x="1249363" y="4354513"/>
          <p14:tracePt t="29675" x="1249363" y="4348163"/>
          <p14:tracePt t="29809" x="1244600" y="4348163"/>
          <p14:tracePt t="29898" x="1244600" y="4341813"/>
          <p14:tracePt t="29909" x="1244600" y="4335463"/>
          <p14:tracePt t="30097" x="1249363" y="4335463"/>
          <p14:tracePt t="30111" x="1249363" y="4330700"/>
          <p14:tracePt t="30213" x="1249363" y="4335463"/>
          <p14:tracePt t="30274" x="1249363" y="4330700"/>
          <p14:tracePt t="30285" x="1249363" y="4324350"/>
          <p14:tracePt t="30294" x="1249363" y="4318000"/>
          <p14:tracePt t="30300" x="1249363" y="4311650"/>
          <p14:tracePt t="30307" x="1249363" y="4306888"/>
          <p14:tracePt t="30313" x="1255713" y="4306888"/>
          <p14:tracePt t="30331" x="1255713" y="4300538"/>
          <p14:tracePt t="30357" x="1255713" y="4294188"/>
          <p14:tracePt t="30366" x="1255713" y="4287838"/>
          <p14:tracePt t="30380" x="1262063" y="4281488"/>
          <p14:tracePt t="30399" x="1262063" y="4276725"/>
          <p14:tracePt t="30469" x="1262063" y="4281488"/>
          <p14:tracePt t="30482" x="1262063" y="4294188"/>
          <p14:tracePt t="30487" x="1255713" y="4294188"/>
          <p14:tracePt t="30499" x="1255713" y="4300538"/>
          <p14:tracePt t="30633" x="1249363" y="4306888"/>
          <p14:tracePt t="30638" x="1249363" y="4311650"/>
          <p14:tracePt t="30642" x="1249363" y="4318000"/>
          <p14:tracePt t="30652" x="1238250" y="4324350"/>
          <p14:tracePt t="30660" x="1238250" y="4341813"/>
          <p14:tracePt t="30664" x="1231900" y="4341813"/>
          <p14:tracePt t="30670" x="1231900" y="4348163"/>
          <p14:tracePt t="30680" x="1231900" y="4354513"/>
          <p14:tracePt t="30740" x="1231900" y="4348163"/>
          <p14:tracePt t="30750" x="1231900" y="4335463"/>
          <p14:tracePt t="30764" x="1238250" y="4330700"/>
          <p14:tracePt t="30769" x="1238250" y="4324350"/>
          <p14:tracePt t="30779" x="1244600" y="4324350"/>
          <p14:tracePt t="30783" x="1244600" y="4318000"/>
          <p14:tracePt t="30790" x="1244600" y="4311650"/>
          <p14:tracePt t="30793" x="1249363" y="4311650"/>
          <p14:tracePt t="30811" x="1249363" y="4306888"/>
          <p14:tracePt t="30944" x="1255713" y="4306888"/>
          <p14:tracePt t="30984" x="1262063" y="4300538"/>
          <p14:tracePt t="30995" x="1268413" y="4300538"/>
          <p14:tracePt t="31005" x="1273175" y="4287838"/>
          <p14:tracePt t="31019" x="1273175" y="4281488"/>
          <p14:tracePt t="31022" x="1273175" y="4276725"/>
          <p14:tracePt t="31026" x="1279525" y="4276725"/>
          <p14:tracePt t="31030" x="1279525" y="4270375"/>
          <p14:tracePt t="31033" x="1285875" y="4264025"/>
          <p14:tracePt t="31042" x="1285875" y="4257675"/>
          <p14:tracePt t="31046" x="1292225" y="4257675"/>
          <p14:tracePt t="31052" x="1292225" y="4252913"/>
          <p14:tracePt t="31062" x="1292225" y="4246563"/>
          <p14:tracePt t="31084" x="1292225" y="4240213"/>
          <p14:tracePt t="31251" x="1292225" y="4233863"/>
          <p14:tracePt t="31964" x="1292225" y="4229100"/>
          <p14:tracePt t="31972" x="1292225" y="4222750"/>
          <p14:tracePt t="31982" x="1292225" y="4216400"/>
          <p14:tracePt t="31986" x="1292225" y="4210050"/>
          <p14:tracePt t="32003" x="1292225" y="4205288"/>
          <p14:tracePt t="32113" x="1292225" y="4210050"/>
          <p14:tracePt t="32126" x="1292225" y="4216400"/>
          <p14:tracePt t="32206" x="1292225" y="4222750"/>
          <p14:tracePt t="32243" x="1292225" y="4229100"/>
          <p14:tracePt t="32267" x="1292225" y="4233863"/>
          <p14:tracePt t="32278" x="1292225" y="4240213"/>
          <p14:tracePt t="32284" x="1285875" y="4240213"/>
          <p14:tracePt t="32779" x="1285875" y="4229100"/>
          <p14:tracePt t="32786" x="1285875" y="4222750"/>
          <p14:tracePt t="32797" x="1285875" y="4216400"/>
          <p14:tracePt t="32815" x="1292225" y="4216400"/>
          <p14:tracePt t="32850" x="1296988" y="4216400"/>
          <p14:tracePt t="32943" x="1296988" y="4210050"/>
          <p14:tracePt t="32950" x="1303338" y="4210050"/>
          <p14:tracePt t="32963" x="1309688" y="4210050"/>
          <p14:tracePt t="32970" x="1316038" y="4205288"/>
          <p14:tracePt t="33092" x="1316038" y="4198938"/>
          <p14:tracePt t="33356" x="1316038" y="4192588"/>
          <p14:tracePt t="33371" x="1316038" y="4186238"/>
          <p14:tracePt t="33393" x="1316038" y="4179888"/>
          <p14:tracePt t="33884" x="1316038" y="4175125"/>
          <p14:tracePt t="34308" x="1309688" y="4175125"/>
          <p14:tracePt t="34337" x="1303338" y="4175125"/>
          <p14:tracePt t="34423" x="1303338" y="4179888"/>
          <p14:tracePt t="34441" x="1303338" y="4186238"/>
          <p14:tracePt t="34446" x="1296988" y="4186238"/>
          <p14:tracePt t="34451" x="1296988" y="4192588"/>
          <p14:tracePt t="34464" x="1292225" y="4198938"/>
          <p14:tracePt t="34472" x="1285875" y="4198938"/>
          <p14:tracePt t="34475" x="1285875" y="4205288"/>
          <p14:tracePt t="34487" x="1285875" y="4210050"/>
          <p14:tracePt t="34492" x="1279525" y="4216400"/>
          <p14:tracePt t="34503" x="1279525" y="4222750"/>
          <p14:tracePt t="34507" x="1273175" y="4229100"/>
          <p14:tracePt t="34516" x="1273175" y="4233863"/>
          <p14:tracePt t="34518" x="1273175" y="4240213"/>
          <p14:tracePt t="34525" x="1273175" y="4246563"/>
          <p14:tracePt t="34532" x="1273175" y="4252913"/>
          <p14:tracePt t="34536" x="1268413" y="4252913"/>
          <p14:tracePt t="34538" x="1268413" y="4257675"/>
          <p14:tracePt t="34542" x="1268413" y="4264025"/>
          <p14:tracePt t="34547" x="1262063" y="4270375"/>
          <p14:tracePt t="34551" x="1262063" y="4276725"/>
          <p14:tracePt t="34557" x="1262063" y="4281488"/>
          <p14:tracePt t="34562" x="1262063" y="4287838"/>
          <p14:tracePt t="34565" x="1262063" y="4294188"/>
          <p14:tracePt t="34568" x="1262063" y="4300538"/>
          <p14:tracePt t="34572" x="1262063" y="4306888"/>
          <p14:tracePt t="34576" x="1262063" y="4311650"/>
          <p14:tracePt t="34579" x="1262063" y="4318000"/>
          <p14:tracePt t="34582" x="1262063" y="4330700"/>
          <p14:tracePt t="34585" x="1262063" y="4341813"/>
          <p14:tracePt t="34589" x="1262063" y="4348163"/>
          <p14:tracePt t="34590" x="1268413" y="4348163"/>
          <p14:tracePt t="34591" x="1268413" y="4354513"/>
          <p14:tracePt t="34594" x="1268413" y="4359275"/>
          <p14:tracePt t="34595" x="1268413" y="4365625"/>
          <p14:tracePt t="34597" x="1273175" y="4365625"/>
          <p14:tracePt t="34598" x="1273175" y="4371975"/>
          <p14:tracePt t="34601" x="1273175" y="4378325"/>
          <p14:tracePt t="34604" x="1279525" y="4378325"/>
          <p14:tracePt t="34605" x="1279525" y="4384675"/>
          <p14:tracePt t="34607" x="1279525" y="4389438"/>
          <p14:tracePt t="34611" x="1285875" y="4389438"/>
          <p14:tracePt t="34612" x="1285875" y="4395788"/>
          <p14:tracePt t="34613" x="1292225" y="4395788"/>
          <p14:tracePt t="34620" x="1296988" y="4402138"/>
          <p14:tracePt t="34624" x="1303338" y="4402138"/>
          <p14:tracePt t="34628" x="1309688" y="4402138"/>
          <p14:tracePt t="34630" x="1316038" y="4408488"/>
          <p14:tracePt t="34634" x="1322388" y="4408488"/>
          <p14:tracePt t="34638" x="1327150" y="4408488"/>
          <p14:tracePt t="34642" x="1333500" y="4413250"/>
          <p14:tracePt t="34644" x="1339850" y="4413250"/>
          <p14:tracePt t="34647" x="1346200" y="4413250"/>
          <p14:tracePt t="34650" x="1350963" y="4413250"/>
          <p14:tracePt t="34652" x="1357313" y="4413250"/>
          <p14:tracePt t="34654" x="1363663" y="4413250"/>
          <p14:tracePt t="34657" x="1370013" y="4413250"/>
          <p14:tracePt t="34660" x="1374775" y="4413250"/>
          <p14:tracePt t="34663" x="1381125" y="4408488"/>
          <p14:tracePt t="34664" x="1387475" y="4408488"/>
          <p14:tracePt t="34666" x="1393825" y="4408488"/>
          <p14:tracePt t="34668" x="1400175" y="4408488"/>
          <p14:tracePt t="34670" x="1404938" y="4402138"/>
          <p14:tracePt t="34672" x="1411288" y="4402138"/>
          <p14:tracePt t="34675" x="1417638" y="4402138"/>
          <p14:tracePt t="34676" x="1423988" y="4402138"/>
          <p14:tracePt t="34677" x="1428750" y="4402138"/>
          <p14:tracePt t="34679" x="1435100" y="4402138"/>
          <p14:tracePt t="34680" x="1441450" y="4402138"/>
          <p14:tracePt t="34681" x="1441450" y="4395788"/>
          <p14:tracePt t="34682" x="1447800" y="4395788"/>
          <p14:tracePt t="34683" x="1452563" y="4395788"/>
          <p14:tracePt t="34684" x="1458913" y="4395788"/>
          <p14:tracePt t="34686" x="1465263" y="4395788"/>
          <p14:tracePt t="34687" x="1471613" y="4395788"/>
          <p14:tracePt t="34690" x="1476375" y="4395788"/>
          <p14:tracePt t="34691" x="1489075" y="4395788"/>
          <p14:tracePt t="34692" x="1495425" y="4395788"/>
          <p14:tracePt t="34693" x="1501775" y="4395788"/>
          <p14:tracePt t="34694" x="1506538" y="4395788"/>
          <p14:tracePt t="34696" x="1519238" y="4395788"/>
          <p14:tracePt t="34698" x="1525588" y="4395788"/>
          <p14:tracePt t="34699" x="1536700" y="4395788"/>
          <p14:tracePt t="34700" x="1543050" y="4395788"/>
          <p14:tracePt t="34701" x="1549400" y="4395788"/>
          <p14:tracePt t="34702" x="1554163" y="4395788"/>
          <p14:tracePt t="34703" x="1560513" y="4395788"/>
          <p14:tracePt t="34704" x="1566863" y="4395788"/>
          <p14:tracePt t="34705" x="1579563" y="4395788"/>
          <p14:tracePt t="34708" x="1590675" y="4395788"/>
          <p14:tracePt t="34709" x="1608138" y="4395788"/>
          <p14:tracePt t="34711" x="1620838" y="4395788"/>
          <p14:tracePt t="34712" x="1631950" y="4395788"/>
          <p14:tracePt t="34713" x="1644650" y="4395788"/>
          <p14:tracePt t="34714" x="1657350" y="4395788"/>
          <p14:tracePt t="34715" x="1668463" y="4395788"/>
          <p14:tracePt t="34716" x="1674813" y="4395788"/>
          <p14:tracePt t="34717" x="1685925" y="4395788"/>
          <p14:tracePt t="34718" x="1698625" y="4395788"/>
          <p14:tracePt t="34719" x="1716088" y="4395788"/>
          <p14:tracePt t="34720" x="1728788" y="4395788"/>
          <p14:tracePt t="34721" x="1733550" y="4395788"/>
          <p14:tracePt t="34722" x="1739900" y="4395788"/>
          <p14:tracePt t="34724" x="1752600" y="4395788"/>
          <p14:tracePt t="34725" x="1770063" y="4395788"/>
          <p14:tracePt t="34725" x="1787525" y="4395788"/>
          <p14:tracePt t="34726" x="1800225" y="4395788"/>
          <p14:tracePt t="34727" x="1811338" y="4395788"/>
          <p14:tracePt t="34728" x="1830388" y="4395788"/>
          <p14:tracePt t="34729" x="1841500" y="4395788"/>
          <p14:tracePt t="34730" x="1860550" y="4395788"/>
          <p14:tracePt t="34731" x="1878013" y="4395788"/>
          <p14:tracePt t="34732" x="1895475" y="4395788"/>
          <p14:tracePt t="34733" x="1908175" y="4395788"/>
          <p14:tracePt t="34734" x="1925638" y="4395788"/>
          <p14:tracePt t="34735" x="1943100" y="4389438"/>
          <p14:tracePt t="34736" x="1962150" y="4389438"/>
          <p14:tracePt t="34737" x="1979613" y="4384675"/>
          <p14:tracePt t="34738" x="1997075" y="4384675"/>
          <p14:tracePt t="34739" x="2016125" y="4384675"/>
          <p14:tracePt t="34741" x="2033588" y="4384675"/>
          <p14:tracePt t="34742" x="2051050" y="4378325"/>
          <p14:tracePt t="34742" x="2068513" y="4371975"/>
          <p14:tracePt t="34743" x="2087563" y="4371975"/>
          <p14:tracePt t="34744" x="2111375" y="4365625"/>
          <p14:tracePt t="34745" x="2128838" y="4365625"/>
          <p14:tracePt t="34746" x="2146300" y="4365625"/>
          <p14:tracePt t="34747" x="2165350" y="4359275"/>
          <p14:tracePt t="34748" x="2182813" y="4354513"/>
          <p14:tracePt t="34749" x="2200275" y="4354513"/>
          <p14:tracePt t="34750" x="2219325" y="4348163"/>
          <p14:tracePt t="34751" x="2236788" y="4348163"/>
          <p14:tracePt t="34752" x="2254250" y="4348163"/>
          <p14:tracePt t="34753" x="2273300" y="4341813"/>
          <p14:tracePt t="34754" x="2290763" y="4335463"/>
          <p14:tracePt t="34755" x="2308225" y="4330700"/>
          <p14:tracePt t="34756" x="2325688" y="4324350"/>
          <p14:tracePt t="34758" x="2344738" y="4324350"/>
          <p14:tracePt t="34759" x="2362200" y="4318000"/>
          <p14:tracePt t="34760" x="2379663" y="4318000"/>
          <p14:tracePt t="34760" x="2398713" y="4311650"/>
          <p14:tracePt t="34761" x="2422525" y="4306888"/>
          <p14:tracePt t="34762" x="2439988" y="4306888"/>
          <p14:tracePt t="34763" x="2457450" y="4300538"/>
          <p14:tracePt t="34764" x="2476500" y="4294188"/>
          <p14:tracePt t="34765" x="2493963" y="4287838"/>
          <p14:tracePt t="34766" x="2511425" y="4287838"/>
          <p14:tracePt t="34767" x="2530475" y="4281488"/>
          <p14:tracePt t="34768" x="2541588" y="4276725"/>
          <p14:tracePt t="34770" x="2559050" y="4270375"/>
          <p14:tracePt t="34771" x="2578100" y="4264025"/>
          <p14:tracePt t="34772" x="2613025" y="4257675"/>
          <p14:tracePt t="34774" x="2636838" y="4252913"/>
          <p14:tracePt t="34776" x="2655888" y="4246563"/>
          <p14:tracePt t="34777" x="2667000" y="4240213"/>
          <p14:tracePt t="34778" x="2684463" y="4233863"/>
          <p14:tracePt t="34778" x="2703513" y="4229100"/>
          <p14:tracePt t="34779" x="2714625" y="4222750"/>
          <p14:tracePt t="34780" x="2727325" y="4216400"/>
          <p14:tracePt t="34781" x="2738438" y="4216400"/>
          <p14:tracePt t="34782" x="2757488" y="4205288"/>
          <p14:tracePt t="34783" x="2768600" y="4198938"/>
          <p14:tracePt t="34784" x="2781300" y="4198938"/>
          <p14:tracePt t="34785" x="2792413" y="4192588"/>
          <p14:tracePt t="34786" x="2805113" y="4179888"/>
          <p14:tracePt t="34787" x="2816225" y="4179888"/>
          <p14:tracePt t="34788" x="2828925" y="4175125"/>
          <p14:tracePt t="34789" x="2835275" y="4162425"/>
          <p14:tracePt t="34791" x="2852738" y="4162425"/>
          <p14:tracePt t="34791" x="2863850" y="4151313"/>
          <p14:tracePt t="34792" x="2870200" y="4151313"/>
          <p14:tracePt t="34794" x="2882900" y="4138613"/>
          <p14:tracePt t="34795" x="2894013" y="4132263"/>
          <p14:tracePt t="34795" x="2900363" y="4127500"/>
          <p14:tracePt t="34796" x="2913063" y="4121150"/>
          <p14:tracePt t="34797" x="2924175" y="4114800"/>
          <p14:tracePt t="34798" x="2930525" y="4102100"/>
          <p14:tracePt t="34799" x="2941638" y="4097338"/>
          <p14:tracePt t="34800" x="2947988" y="4090988"/>
          <p14:tracePt t="34801" x="2960688" y="4084638"/>
          <p14:tracePt t="34802" x="2967038" y="4073525"/>
          <p14:tracePt t="34803" x="2971800" y="4067175"/>
          <p14:tracePt t="34804" x="2984500" y="4060825"/>
          <p14:tracePt t="34805" x="2990850" y="4049713"/>
          <p14:tracePt t="34807" x="3001963" y="4037013"/>
          <p14:tracePt t="34809" x="3014663" y="4030663"/>
          <p14:tracePt t="34810" x="3025775" y="4013200"/>
          <p14:tracePt t="34811" x="3025775" y="4006850"/>
          <p14:tracePt t="34812" x="3032125" y="3995738"/>
          <p14:tracePt t="34813" x="3043238" y="3995738"/>
          <p14:tracePt t="34814" x="3043238" y="3983038"/>
          <p14:tracePt t="34816" x="3049588" y="3976688"/>
          <p14:tracePt t="34816" x="3055938" y="3965575"/>
          <p14:tracePt t="34817" x="3062288" y="3959225"/>
          <p14:tracePt t="34818" x="3068638" y="3952875"/>
          <p14:tracePt t="34819" x="3068638" y="3941763"/>
          <p14:tracePt t="34820" x="3073400" y="3935413"/>
          <p14:tracePt t="34821" x="3073400" y="3929063"/>
          <p14:tracePt t="34822" x="3079750" y="3922713"/>
          <p14:tracePt t="34824" x="3079750" y="3917950"/>
          <p14:tracePt t="34825" x="3086100" y="3905250"/>
          <p14:tracePt t="34826" x="3086100" y="3898900"/>
          <p14:tracePt t="34827" x="3092450" y="3894138"/>
          <p14:tracePt t="34828" x="3092450" y="3887788"/>
          <p14:tracePt t="34828" x="3092450" y="3881438"/>
          <p14:tracePt t="34829" x="3097213" y="3875088"/>
          <p14:tracePt t="34830" x="3097213" y="3870325"/>
          <p14:tracePt t="34832" x="3097213" y="3863975"/>
          <p14:tracePt t="34833" x="3097213" y="3857625"/>
          <p14:tracePt t="34834" x="3103563" y="3857625"/>
          <p14:tracePt t="34835" x="3109913" y="3844925"/>
          <p14:tracePt t="34836" x="3109913" y="3840163"/>
          <p14:tracePt t="34837" x="3109913" y="3833813"/>
          <p14:tracePt t="34839" x="3109913" y="3827463"/>
          <p14:tracePt t="34841" x="3109913" y="3821113"/>
          <p14:tracePt t="34843" x="3116263" y="3821113"/>
          <p14:tracePt t="34844" x="3116263" y="3816350"/>
          <p14:tracePt t="34846" x="3116263" y="3810000"/>
          <p14:tracePt t="34851" x="3116263" y="3803650"/>
          <p14:tracePt t="34918" x="3103563" y="3810000"/>
          <p14:tracePt t="34927" x="3097213" y="3816350"/>
          <p14:tracePt t="34935" x="3092450" y="3816350"/>
          <p14:tracePt t="34942" x="3092450" y="3821113"/>
          <p14:tracePt t="34956" x="3086100" y="3821113"/>
          <p14:tracePt t="34983" x="3079750" y="3827463"/>
          <p14:tracePt t="35009" x="3073400" y="3827463"/>
          <p14:tracePt t="35024" x="3068638" y="3827463"/>
          <p14:tracePt t="35085" x="3062288" y="3833813"/>
          <p14:tracePt t="35093" x="3055938" y="3833813"/>
          <p14:tracePt t="35110" x="3049588" y="3833813"/>
          <p14:tracePt t="35153" x="3049588" y="3840163"/>
          <p14:tracePt t="35175" x="3043238" y="3840163"/>
          <p14:tracePt t="35178" x="3043238" y="3844925"/>
          <p14:tracePt t="35201" x="3043238" y="3851275"/>
          <p14:tracePt t="35476" x="3043238" y="3857625"/>
          <p14:tracePt t="35482" x="3043238" y="3863975"/>
          <p14:tracePt t="35487" x="3043238" y="3875088"/>
          <p14:tracePt t="35495" x="3043238" y="3881438"/>
          <p14:tracePt t="35498" x="3043238" y="3887788"/>
          <p14:tracePt t="35503" x="3043238" y="3905250"/>
          <p14:tracePt t="35509" x="3049588" y="3917950"/>
          <p14:tracePt t="35513" x="3055938" y="3929063"/>
          <p14:tracePt t="35521" x="3062288" y="3941763"/>
          <p14:tracePt t="35523" x="3062288" y="3952875"/>
          <p14:tracePt t="35525" x="3068638" y="3959225"/>
          <p14:tracePt t="35531" x="3079750" y="3971925"/>
          <p14:tracePt t="35533" x="3079750" y="3976688"/>
          <p14:tracePt t="35536" x="3086100" y="3983038"/>
          <p14:tracePt t="35538" x="3086100" y="3989388"/>
          <p14:tracePt t="35540" x="3092450" y="3989388"/>
          <p14:tracePt t="35543" x="3092450" y="4000500"/>
          <p14:tracePt t="35544" x="3097213" y="4000500"/>
          <p14:tracePt t="35546" x="3097213" y="4006850"/>
          <p14:tracePt t="35548" x="3103563" y="4013200"/>
          <p14:tracePt t="35549" x="3109913" y="4013200"/>
          <p14:tracePt t="35551" x="3109913" y="4019550"/>
          <p14:tracePt t="35552" x="3116263" y="4019550"/>
          <p14:tracePt t="35553" x="3116263" y="4024313"/>
          <p14:tracePt t="35555" x="3121025" y="4024313"/>
          <p14:tracePt t="35558" x="3133725" y="4030663"/>
          <p14:tracePt t="35560" x="3140075" y="4037013"/>
          <p14:tracePt t="35562" x="3146425" y="4037013"/>
          <p14:tracePt t="35563" x="3151188" y="4043363"/>
          <p14:tracePt t="35564" x="3157538" y="4049713"/>
          <p14:tracePt t="35566" x="3170238" y="4054475"/>
          <p14:tracePt t="35568" x="3175000" y="4060825"/>
          <p14:tracePt t="35569" x="3181350" y="4067175"/>
          <p14:tracePt t="35570" x="3187700" y="4067175"/>
          <p14:tracePt t="35571" x="3198813" y="4073525"/>
          <p14:tracePt t="35573" x="3205163" y="4078288"/>
          <p14:tracePt t="35575" x="3217863" y="4084638"/>
          <p14:tracePt t="35576" x="3224213" y="4084638"/>
          <p14:tracePt t="35577" x="3235325" y="4097338"/>
          <p14:tracePt t="35578" x="3248025" y="4102100"/>
          <p14:tracePt t="35578" x="3259138" y="4102100"/>
          <p14:tracePt t="35579" x="3265488" y="4114800"/>
          <p14:tracePt t="35580" x="3276600" y="4121150"/>
          <p14:tracePt t="35581" x="3289300" y="4127500"/>
          <p14:tracePt t="35582" x="3300413" y="4132263"/>
          <p14:tracePt t="35583" x="3313113" y="4144963"/>
          <p14:tracePt t="35584" x="3325813" y="4151313"/>
          <p14:tracePt t="35585" x="3336925" y="4162425"/>
          <p14:tracePt t="35586" x="3343275" y="4162425"/>
          <p14:tracePt t="35587" x="3354388" y="4162425"/>
          <p14:tracePt t="35588" x="3367088" y="4175125"/>
          <p14:tracePt t="35589" x="3378200" y="4179888"/>
          <p14:tracePt t="35590" x="3390900" y="4192588"/>
          <p14:tracePt t="35591" x="3414713" y="4205288"/>
          <p14:tracePt t="35592" x="3427413" y="4210050"/>
          <p14:tracePt t="35594" x="3444875" y="4222750"/>
          <p14:tracePt t="35595" x="3462338" y="4229100"/>
          <p14:tracePt t="35595" x="3486150" y="4240213"/>
          <p14:tracePt t="35597" x="3505200" y="4252913"/>
          <p14:tracePt t="35598" x="3522663" y="4252913"/>
          <p14:tracePt t="35599" x="3563938" y="4276725"/>
          <p14:tracePt t="35600" x="3582988" y="4281488"/>
          <p14:tracePt t="35601" x="3606800" y="4294188"/>
          <p14:tracePt t="35602" x="3630613" y="4300538"/>
          <p14:tracePt t="35603" x="3648075" y="4311650"/>
          <p14:tracePt t="35604" x="3671888" y="4318000"/>
          <p14:tracePt t="35605" x="3702050" y="4324350"/>
          <p14:tracePt t="35606" x="3725863" y="4335463"/>
          <p14:tracePt t="35608" x="3779838" y="4359275"/>
          <p14:tracePt t="35609" x="3810000" y="4365625"/>
          <p14:tracePt t="35611" x="3833813" y="4371975"/>
          <p14:tracePt t="35612" x="3863975" y="4384675"/>
          <p14:tracePt t="35612" x="3887788" y="4395788"/>
          <p14:tracePt t="35613" x="3922713" y="4408488"/>
          <p14:tracePt t="35614" x="3959225" y="4419600"/>
          <p14:tracePt t="35615" x="3983038" y="4432300"/>
          <p14:tracePt t="35616" x="4019550" y="4437063"/>
          <p14:tracePt t="35617" x="4054475" y="4443413"/>
          <p14:tracePt t="35618" x="4084638" y="4456113"/>
          <p14:tracePt t="35619" x="4121150" y="4462463"/>
          <p14:tracePt t="35620" x="4156075" y="4473575"/>
          <p14:tracePt t="35621" x="4192588" y="4486275"/>
          <p14:tracePt t="35622" x="4222750" y="4491038"/>
          <p14:tracePt t="35623" x="4257675" y="4497388"/>
          <p14:tracePt t="35625" x="4294188" y="4510088"/>
          <p14:tracePt t="35626" x="4329113" y="4514850"/>
          <p14:tracePt t="35626" x="4371975" y="4521200"/>
          <p14:tracePt t="35628" x="4406900" y="4527550"/>
          <p14:tracePt t="35629" x="4449763" y="4533900"/>
          <p14:tracePt t="35629" x="4491038" y="4538663"/>
          <p14:tracePt t="35630" x="4533900" y="4545013"/>
          <p14:tracePt t="35631" x="4568825" y="4551363"/>
          <p14:tracePt t="35632" x="4605338" y="4551363"/>
          <p14:tracePt t="35633" x="4635500" y="4551363"/>
          <p14:tracePt t="35634" x="4676775" y="4557713"/>
          <p14:tracePt t="35635" x="4718050" y="4557713"/>
          <p14:tracePt t="35636" x="4760913" y="4557713"/>
          <p14:tracePt t="35637" x="4795838" y="4564063"/>
          <p14:tracePt t="35638" x="4838700" y="4564063"/>
          <p14:tracePt t="35639" x="4879975" y="4564063"/>
          <p14:tracePt t="35640" x="4921250" y="4564063"/>
          <p14:tracePt t="35641" x="4957763" y="4564063"/>
          <p14:tracePt t="35642" x="4999038" y="4564063"/>
          <p14:tracePt t="35644" x="5041900" y="4564063"/>
          <p14:tracePt t="35645" x="5119688" y="4564063"/>
          <p14:tracePt t="35646" x="5160963" y="4564063"/>
          <p14:tracePt t="35647" x="5191125" y="4564063"/>
          <p14:tracePt t="35648" x="5227638" y="4564063"/>
          <p14:tracePt t="35649" x="5268913" y="4564063"/>
          <p14:tracePt t="35650" x="5299075" y="4564063"/>
          <p14:tracePt t="35651" x="5334000" y="4557713"/>
          <p14:tracePt t="35652" x="5364163" y="4557713"/>
          <p14:tracePt t="35653" x="5400675" y="4551363"/>
          <p14:tracePt t="35654" x="5430838" y="4551363"/>
          <p14:tracePt t="35655" x="5459413" y="4545013"/>
          <p14:tracePt t="35656" x="5489575" y="4538663"/>
          <p14:tracePt t="35657" x="5513388" y="4538663"/>
          <p14:tracePt t="35659" x="5543550" y="4533900"/>
          <p14:tracePt t="35660" x="5591175" y="4527550"/>
          <p14:tracePt t="35662" x="5621338" y="4521200"/>
          <p14:tracePt t="35663" x="5664200" y="4514850"/>
          <p14:tracePt t="35664" x="5688013" y="4510088"/>
          <p14:tracePt t="35665" x="5705475" y="4503738"/>
          <p14:tracePt t="35666" x="5735638" y="4497388"/>
          <p14:tracePt t="35668" x="5753100" y="4497388"/>
          <p14:tracePt t="35668" x="5770563" y="4491038"/>
          <p14:tracePt t="35669" x="5789613" y="4486275"/>
          <p14:tracePt t="35670" x="5807075" y="4479925"/>
          <p14:tracePt t="35671" x="5824538" y="4473575"/>
          <p14:tracePt t="35672" x="5843588" y="4473575"/>
          <p14:tracePt t="35673" x="5861050" y="4462463"/>
          <p14:tracePt t="35675" x="5878513" y="4456113"/>
          <p14:tracePt t="35675" x="5895975" y="4456113"/>
          <p14:tracePt t="35677" x="5908675" y="4443413"/>
          <p14:tracePt t="35677" x="5919788" y="4437063"/>
          <p14:tracePt t="35678" x="5932488" y="4432300"/>
          <p14:tracePt t="35679" x="5949950" y="4425950"/>
          <p14:tracePt t="35680" x="5962650" y="4419600"/>
          <p14:tracePt t="35681" x="5973763" y="4413250"/>
          <p14:tracePt t="35682" x="5986463" y="4402138"/>
          <p14:tracePt t="35683" x="5997575" y="4395788"/>
          <p14:tracePt t="35684" x="6003925" y="4389438"/>
          <p14:tracePt t="35685" x="6016625" y="4384675"/>
          <p14:tracePt t="35686" x="6022975" y="4371975"/>
          <p14:tracePt t="35687" x="6027738" y="4371975"/>
          <p14:tracePt t="35688" x="6040438" y="4359275"/>
          <p14:tracePt t="35689" x="6046788" y="4354513"/>
          <p14:tracePt t="35690" x="6051550" y="4348163"/>
          <p14:tracePt t="35692" x="6057900" y="4341813"/>
          <p14:tracePt t="35692" x="6064250" y="4335463"/>
          <p14:tracePt t="35693" x="6064250" y="4324350"/>
          <p14:tracePt t="35694" x="6075363" y="4318000"/>
          <p14:tracePt t="35695" x="6075363" y="4311650"/>
          <p14:tracePt t="35696" x="6081713" y="4300538"/>
          <p14:tracePt t="35697" x="6088063" y="4294188"/>
          <p14:tracePt t="35698" x="6094413" y="4281488"/>
          <p14:tracePt t="35699" x="6094413" y="4276725"/>
          <p14:tracePt t="35700" x="6100763" y="4270375"/>
          <p14:tracePt t="35701" x="6105525" y="4257675"/>
          <p14:tracePt t="35702" x="6105525" y="4252913"/>
          <p14:tracePt t="35703" x="6105525" y="4240213"/>
          <p14:tracePt t="35704" x="6105525" y="4233863"/>
          <p14:tracePt t="35705" x="6111875" y="4222750"/>
          <p14:tracePt t="35706" x="6111875" y="4216400"/>
          <p14:tracePt t="35707" x="6111875" y="4210050"/>
          <p14:tracePt t="35709" x="6118225" y="4192588"/>
          <p14:tracePt t="35709" x="6118225" y="4186238"/>
          <p14:tracePt t="35710" x="6118225" y="4179888"/>
          <p14:tracePt t="35712" x="6118225" y="4175125"/>
          <p14:tracePt t="35713" x="6118225" y="4156075"/>
          <p14:tracePt t="35713" x="6118225" y="4151313"/>
          <p14:tracePt t="35714" x="6118225" y="4144963"/>
          <p14:tracePt t="35715" x="6124575" y="4132263"/>
          <p14:tracePt t="35716" x="6124575" y="4121150"/>
          <p14:tracePt t="35717" x="6124575" y="4114800"/>
          <p14:tracePt t="35718" x="6124575" y="4102100"/>
          <p14:tracePt t="35719" x="6124575" y="4097338"/>
          <p14:tracePt t="35720" x="6124575" y="4084638"/>
          <p14:tracePt t="35721" x="6124575" y="4073525"/>
          <p14:tracePt t="35723" x="6124575" y="4067175"/>
          <p14:tracePt t="35724" x="6124575" y="4060825"/>
          <p14:tracePt t="35725" x="6124575" y="4043363"/>
          <p14:tracePt t="35728" x="6124575" y="4024313"/>
          <p14:tracePt t="35729" x="6124575" y="4006850"/>
          <p14:tracePt t="35730" x="6124575" y="4000500"/>
          <p14:tracePt t="35731" x="6124575" y="3989388"/>
          <p14:tracePt t="35732" x="6124575" y="3976688"/>
          <p14:tracePt t="35733" x="6124575" y="3971925"/>
          <p14:tracePt t="35734" x="6124575" y="3965575"/>
          <p14:tracePt t="35735" x="6124575" y="3959225"/>
          <p14:tracePt t="35736" x="6124575" y="3948113"/>
          <p14:tracePt t="35738" x="6124575" y="3935413"/>
          <p14:tracePt t="35739" x="6124575" y="3929063"/>
          <p14:tracePt t="35740" x="6124575" y="3922713"/>
          <p14:tracePt t="35742" x="6124575" y="3917950"/>
          <p14:tracePt t="35742" x="6124575" y="3905250"/>
          <p14:tracePt t="35743" x="6124575" y="3898900"/>
          <p14:tracePt t="35744" x="6124575" y="3894138"/>
          <p14:tracePt t="35745" x="6124575" y="3887788"/>
          <p14:tracePt t="35746" x="6124575" y="3881438"/>
          <p14:tracePt t="35747" x="6124575" y="3875088"/>
          <p14:tracePt t="35748" x="6124575" y="3863975"/>
          <p14:tracePt t="35750" x="6124575" y="3857625"/>
          <p14:tracePt t="35751" x="6124575" y="3844925"/>
          <p14:tracePt t="35753" x="6118225" y="3840163"/>
          <p14:tracePt t="35754" x="6118225" y="3833813"/>
          <p14:tracePt t="35755" x="6118225" y="3827463"/>
          <p14:tracePt t="35756" x="6118225" y="3821113"/>
          <p14:tracePt t="35757" x="6118225" y="3816350"/>
          <p14:tracePt t="35759" x="6118225" y="3810000"/>
          <p14:tracePt t="35760" x="6118225" y="3797300"/>
          <p14:tracePt t="35761" x="6118225" y="3792538"/>
          <p14:tracePt t="35762" x="6118225" y="3779838"/>
          <p14:tracePt t="35764" x="6118225" y="3773488"/>
          <p14:tracePt t="35765" x="6118225" y="3762375"/>
          <p14:tracePt t="35767" x="6118225" y="3756025"/>
          <p14:tracePt t="35768" x="6118225" y="3743325"/>
          <p14:tracePt t="35769" x="6118225" y="3738563"/>
          <p14:tracePt t="35770" x="6118225" y="3732213"/>
          <p14:tracePt t="35771" x="6118225" y="3725863"/>
          <p14:tracePt t="35772" x="6124575" y="3719513"/>
          <p14:tracePt t="35773" x="6124575" y="3714750"/>
          <p14:tracePt t="35775" x="6124575" y="3702050"/>
          <p14:tracePt t="35776" x="6124575" y="3695700"/>
          <p14:tracePt t="35777" x="6124575" y="3690938"/>
          <p14:tracePt t="35778" x="6124575" y="3684588"/>
          <p14:tracePt t="35779" x="6129338" y="3678238"/>
          <p14:tracePt t="35781" x="6129338" y="3665538"/>
          <p14:tracePt t="35783" x="6135688" y="3660775"/>
          <p14:tracePt t="35784" x="6135688" y="3648075"/>
          <p14:tracePt t="35787" x="6142038" y="3636963"/>
          <p14:tracePt t="35788" x="6142038" y="3630613"/>
          <p14:tracePt t="35789" x="6148388" y="3617913"/>
          <p14:tracePt t="35790" x="6148388" y="3613150"/>
          <p14:tracePt t="35792" x="6153150" y="3606800"/>
          <p14:tracePt t="35793" x="6153150" y="3594100"/>
          <p14:tracePt t="35793" x="6153150" y="3587750"/>
          <p14:tracePt t="35794" x="6153150" y="3582988"/>
          <p14:tracePt t="35795" x="6159500" y="3576638"/>
          <p14:tracePt t="35796" x="6159500" y="3570288"/>
          <p14:tracePt t="35797" x="6159500" y="3563938"/>
          <p14:tracePt t="35798" x="6159500" y="3559175"/>
          <p14:tracePt t="35799" x="6165850" y="3552825"/>
          <p14:tracePt t="35800" x="6165850" y="3546475"/>
          <p14:tracePt t="35801" x="6172200" y="3540125"/>
          <p14:tracePt t="35802" x="6172200" y="3535363"/>
          <p14:tracePt t="35803" x="6172200" y="3529013"/>
          <p14:tracePt t="35805" x="6172200" y="3516313"/>
          <p14:tracePt t="35806" x="6176963" y="3516313"/>
          <p14:tracePt t="35807" x="6176963" y="3509963"/>
          <p14:tracePt t="35808" x="6183313" y="3505200"/>
          <p14:tracePt t="35810" x="6183313" y="3498850"/>
          <p14:tracePt t="35810" x="6183313" y="3492500"/>
          <p14:tracePt t="35812" x="6189663" y="3481388"/>
          <p14:tracePt t="35814" x="6189663" y="3475038"/>
          <p14:tracePt t="35816" x="6189663" y="3468688"/>
          <p14:tracePt t="35817" x="6196013" y="3462338"/>
          <p14:tracePt t="35818" x="6196013" y="3457575"/>
          <p14:tracePt t="35820" x="6202363" y="3451225"/>
          <p14:tracePt t="35822" x="6202363" y="3444875"/>
          <p14:tracePt t="35823" x="6202363" y="3438525"/>
          <p14:tracePt t="35825" x="6202363" y="3433763"/>
          <p14:tracePt t="35826" x="6202363" y="3427413"/>
          <p14:tracePt t="35827" x="6207125" y="3427413"/>
          <p14:tracePt t="35828" x="6207125" y="3421063"/>
          <p14:tracePt t="35829" x="6207125" y="3414713"/>
          <p14:tracePt t="35831" x="6207125" y="3408363"/>
          <p14:tracePt t="35834" x="6207125" y="3403600"/>
          <p14:tracePt t="35836" x="6207125" y="3397250"/>
          <p14:tracePt t="35837" x="6207125" y="3390900"/>
          <p14:tracePt t="35840" x="6207125" y="3384550"/>
          <p14:tracePt t="35844" x="6207125" y="3379788"/>
          <p14:tracePt t="35847" x="6207125" y="3373438"/>
          <p14:tracePt t="35848" x="6207125" y="3367088"/>
          <p14:tracePt t="35850" x="6207125" y="3360738"/>
          <p14:tracePt t="35855" x="6207125" y="3355975"/>
          <p14:tracePt t="35860" x="6207125" y="3349625"/>
          <p14:tracePt t="35862" x="6207125" y="3343275"/>
          <p14:tracePt t="35866" x="6207125" y="3336925"/>
          <p14:tracePt t="35867" x="6202363" y="3336925"/>
          <p14:tracePt t="35869" x="6196013" y="3330575"/>
          <p14:tracePt t="35876" x="6189663" y="3325813"/>
          <p14:tracePt t="35893" x="6165850" y="3313113"/>
          <p14:tracePt t="35896" x="6159500" y="3313113"/>
          <p14:tracePt t="35900" x="6153150" y="3313113"/>
          <p14:tracePt t="35902" x="6148388" y="3313113"/>
          <p14:tracePt t="35908" x="6142038" y="3306763"/>
          <p14:tracePt t="35914" x="6135688" y="3306763"/>
          <p14:tracePt t="35917" x="6129338" y="3306763"/>
          <p14:tracePt t="35923" x="6124575" y="3302000"/>
          <p14:tracePt t="35925" x="6118225" y="3302000"/>
          <p14:tracePt t="35930" x="6111875" y="3302000"/>
          <p14:tracePt t="35933" x="6105525" y="3302000"/>
          <p14:tracePt t="35935" x="6105525" y="3295650"/>
          <p14:tracePt t="35938" x="6100763" y="3295650"/>
          <p14:tracePt t="35942" x="6094413" y="3295650"/>
          <p14:tracePt t="35946" x="6088063" y="3295650"/>
          <p14:tracePt t="35950" x="6081713" y="3295650"/>
          <p14:tracePt t="35951" x="6081713" y="3289300"/>
          <p14:tracePt t="35965" x="6075363" y="3289300"/>
          <p14:tracePt t="35970" x="6070600" y="3289300"/>
          <p14:tracePt t="35977" x="6070600" y="3282950"/>
          <p14:tracePt t="35981" x="6064250" y="3282950"/>
          <p14:tracePt t="35989" x="6057900" y="3282950"/>
          <p14:tracePt t="35994" x="6057900" y="3278188"/>
          <p14:tracePt t="35995" x="6051550" y="3278188"/>
          <p14:tracePt t="36003" x="6046788" y="3278188"/>
          <p14:tracePt t="36007" x="6046788" y="3271838"/>
          <p14:tracePt t="36015" x="6040438" y="3271838"/>
          <p14:tracePt t="36024" x="6034088" y="3271838"/>
          <p14:tracePt t="36031" x="6027738" y="3271838"/>
          <p14:tracePt t="36034" x="6022975" y="3271838"/>
          <p14:tracePt t="36045" x="6016625" y="3271838"/>
          <p14:tracePt t="36064" x="6010275" y="3271838"/>
          <p14:tracePt t="36151" x="6010275" y="3265488"/>
          <p14:tracePt t="36308" x="6010275" y="3259138"/>
          <p14:tracePt t="36322" x="6010275" y="3252788"/>
          <p14:tracePt t="36327" x="6010275" y="3248025"/>
          <p14:tracePt t="36345" x="6010275" y="3241675"/>
          <p14:tracePt t="36355" x="6016625" y="3241675"/>
          <p14:tracePt t="36361" x="6016625" y="3235325"/>
          <p14:tracePt t="36445" x="6022975" y="3235325"/>
          <p14:tracePt t="36451" x="6027738" y="3228975"/>
          <p14:tracePt t="36458" x="6027738" y="3224213"/>
          <p14:tracePt t="36463" x="6034088" y="3217863"/>
          <p14:tracePt t="36472" x="6034088" y="3211513"/>
          <p14:tracePt t="36488" x="6040438" y="3211513"/>
          <p14:tracePt t="36497" x="6040438" y="3205163"/>
          <p14:tracePt t="36618" x="6040438" y="3211513"/>
          <p14:tracePt t="36629" x="6046788" y="3211513"/>
          <p14:tracePt t="36638" x="6046788" y="3217863"/>
          <p14:tracePt t="36642" x="6051550" y="3217863"/>
          <p14:tracePt t="36646" x="6051550" y="3224213"/>
          <p14:tracePt t="36654" x="6051550" y="3228975"/>
          <p14:tracePt t="36659" x="6057900" y="3228975"/>
          <p14:tracePt t="36672" x="6057900" y="3241675"/>
          <p14:tracePt t="36680" x="6064250" y="3248025"/>
          <p14:tracePt t="36686" x="6064250" y="3252788"/>
          <p14:tracePt t="36690" x="6064250" y="3259138"/>
          <p14:tracePt t="36695" x="6064250" y="3265488"/>
          <p14:tracePt t="36702" x="6070600" y="3271838"/>
          <p14:tracePt t="36704" x="6070600" y="3278188"/>
          <p14:tracePt t="36711" x="6070600" y="3282950"/>
          <p14:tracePt t="36713" x="6075363" y="3282950"/>
          <p14:tracePt t="36719" x="6075363" y="3289300"/>
          <p14:tracePt t="36722" x="6075363" y="3295650"/>
          <p14:tracePt t="36725" x="6075363" y="3302000"/>
          <p14:tracePt t="36732" x="6075363" y="3306763"/>
          <p14:tracePt t="36738" x="6081713" y="3313113"/>
          <p14:tracePt t="36742" x="6081713" y="3325813"/>
          <p14:tracePt t="36749" x="6081713" y="3336925"/>
          <p14:tracePt t="36753" x="6081713" y="3349625"/>
          <p14:tracePt t="36757" x="6088063" y="3360738"/>
          <p14:tracePt t="36760" x="6088063" y="3373438"/>
          <p14:tracePt t="36764" x="6088063" y="3379788"/>
          <p14:tracePt t="36766" x="6088063" y="3384550"/>
          <p14:tracePt t="36769" x="6088063" y="3390900"/>
          <p14:tracePt t="36771" x="6094413" y="3397250"/>
          <p14:tracePt t="36774" x="6094413" y="3403600"/>
          <p14:tracePt t="36778" x="6100763" y="3408363"/>
          <p14:tracePt t="36782" x="6100763" y="3414713"/>
          <p14:tracePt t="36784" x="6100763" y="3421063"/>
          <p14:tracePt t="36788" x="6100763" y="3427413"/>
          <p14:tracePt t="36794" x="6100763" y="3433763"/>
          <p14:tracePt t="36799" x="6100763" y="3438525"/>
          <p14:tracePt t="36805" x="6100763" y="3444875"/>
          <p14:tracePt t="36808" x="6100763" y="3451225"/>
          <p14:tracePt t="36813" x="6100763" y="3457575"/>
          <p14:tracePt t="36818" x="6100763" y="3462338"/>
          <p14:tracePt t="36823" x="6100763" y="3468688"/>
          <p14:tracePt t="36826" x="6100763" y="3475038"/>
          <p14:tracePt t="36836" x="6100763" y="3481388"/>
          <p14:tracePt t="36839" x="6100763" y="3486150"/>
          <p14:tracePt t="36846" x="6100763" y="3492500"/>
          <p14:tracePt t="36847" x="6100763" y="3498850"/>
          <p14:tracePt t="36856" x="6100763" y="3505200"/>
          <p14:tracePt t="36863" x="6100763" y="3509963"/>
          <p14:tracePt t="36874" x="6100763" y="3516313"/>
          <p14:tracePt t="36876" x="6100763" y="3522663"/>
          <p14:tracePt t="36886" x="6100763" y="3529013"/>
          <p14:tracePt t="36898" x="6100763" y="3535363"/>
          <p14:tracePt t="36902" x="6100763" y="3540125"/>
          <p14:tracePt t="36905" x="6100763" y="3546475"/>
          <p14:tracePt t="36911" x="6100763" y="3552825"/>
          <p14:tracePt t="36917" x="6100763" y="3559175"/>
          <p14:tracePt t="36921" x="6100763" y="3563938"/>
          <p14:tracePt t="36924" x="6100763" y="3570288"/>
          <p14:tracePt t="36930" x="6100763" y="3576638"/>
          <p14:tracePt t="36936" x="6100763" y="3582988"/>
          <p14:tracePt t="36948" x="6100763" y="3587750"/>
          <p14:tracePt t="36950" x="6100763" y="3594100"/>
          <p14:tracePt t="36962" x="6100763" y="3600450"/>
          <p14:tracePt t="36970" x="6094413" y="3606800"/>
          <p14:tracePt t="36982" x="6094413" y="3613150"/>
          <p14:tracePt t="36986" x="6094413" y="3617913"/>
          <p14:tracePt t="36997" x="6094413" y="3624263"/>
          <p14:tracePt t="37006" x="6094413" y="3630613"/>
          <p14:tracePt t="37016" x="6094413" y="3636963"/>
          <p14:tracePt t="37022" x="6088063" y="3636963"/>
          <p14:tracePt t="37024" x="6088063" y="3641725"/>
          <p14:tracePt t="37028" x="6088063" y="3648075"/>
          <p14:tracePt t="37041" x="6088063" y="3654425"/>
          <p14:tracePt t="37051" x="6088063" y="3660775"/>
          <p14:tracePt t="37474" x="6088063" y="3665538"/>
          <p14:tracePt t="37495" x="6088063" y="3671888"/>
          <p14:tracePt t="37501" x="6100763" y="3678238"/>
          <p14:tracePt t="37508" x="6105525" y="3695700"/>
          <p14:tracePt t="37513" x="6105525" y="3708400"/>
          <p14:tracePt t="37519" x="6111875" y="3725863"/>
          <p14:tracePt t="37531" x="6135688" y="3797300"/>
          <p14:tracePt t="37538" x="6153150" y="3875088"/>
          <p14:tracePt t="37541" x="6165850" y="3917950"/>
          <p14:tracePt t="37544" x="6172200" y="3941763"/>
          <p14:tracePt t="37546" x="6176963" y="3965575"/>
          <p14:tracePt t="37548" x="6176963" y="3976688"/>
          <p14:tracePt t="37550" x="6183313" y="4000500"/>
          <p14:tracePt t="37552" x="6189663" y="4030663"/>
          <p14:tracePt t="37554" x="6196013" y="4060825"/>
          <p14:tracePt t="37556" x="6202363" y="4090988"/>
          <p14:tracePt t="37558" x="6207125" y="4127500"/>
          <p14:tracePt t="37559" x="6213475" y="4138613"/>
          <p14:tracePt t="37560" x="6213475" y="4179888"/>
          <p14:tracePt t="37562" x="6213475" y="4198938"/>
          <p14:tracePt t="37563" x="6213475" y="4229100"/>
          <p14:tracePt t="37565" x="6213475" y="4246563"/>
          <p14:tracePt t="37566" x="6213475" y="4281488"/>
          <p14:tracePt t="37567" x="6213475" y="4300538"/>
          <p14:tracePt t="37568" x="6213475" y="4318000"/>
          <p14:tracePt t="37569" x="6213475" y="4335463"/>
          <p14:tracePt t="37570" x="6213475" y="4354513"/>
          <p14:tracePt t="37571" x="6213475" y="4365625"/>
          <p14:tracePt t="37572" x="6213475" y="4384675"/>
          <p14:tracePt t="37573" x="6213475" y="4402138"/>
          <p14:tracePt t="37574" x="6213475" y="4419600"/>
          <p14:tracePt t="37575" x="6213475" y="4432300"/>
          <p14:tracePt t="37577" x="6213475" y="4462463"/>
          <p14:tracePt t="37578" x="6213475" y="4479925"/>
          <p14:tracePt t="37579" x="6213475" y="4497388"/>
          <p14:tracePt t="37580" x="6213475" y="4510088"/>
          <p14:tracePt t="37581" x="6213475" y="4527550"/>
          <p14:tracePt t="37582" x="6213475" y="4545013"/>
          <p14:tracePt t="37583" x="6213475" y="4564063"/>
          <p14:tracePt t="37584" x="6207125" y="4581525"/>
          <p14:tracePt t="37585" x="6202363" y="4598988"/>
          <p14:tracePt t="37586" x="6202363" y="4616450"/>
          <p14:tracePt t="37587" x="6196013" y="4635500"/>
          <p14:tracePt t="37588" x="6189663" y="4652963"/>
          <p14:tracePt t="37589" x="6183313" y="4670425"/>
          <p14:tracePt t="37590" x="6176963" y="4689475"/>
          <p14:tracePt t="37591" x="6172200" y="4706938"/>
          <p14:tracePt t="37592" x="6159500" y="4719638"/>
          <p14:tracePt t="37594" x="6159500" y="4743450"/>
          <p14:tracePt t="37595" x="6148388" y="4760913"/>
          <p14:tracePt t="37596" x="6135688" y="4772025"/>
          <p14:tracePt t="37597" x="6124575" y="4808538"/>
          <p14:tracePt t="37598" x="6111875" y="4832350"/>
          <p14:tracePt t="37599" x="6105525" y="4845050"/>
          <p14:tracePt t="37600" x="6094413" y="4862513"/>
          <p14:tracePt t="37601" x="6088063" y="4879975"/>
          <p14:tracePt t="37602" x="6075363" y="4899025"/>
          <p14:tracePt t="37603" x="6064250" y="4916488"/>
          <p14:tracePt t="37604" x="6064250" y="4927600"/>
          <p14:tracePt t="37605" x="6051550" y="4946650"/>
          <p14:tracePt t="37606" x="6046788" y="4964113"/>
          <p14:tracePt t="37607" x="6034088" y="4976813"/>
          <p14:tracePt t="37608" x="6027738" y="4994275"/>
          <p14:tracePt t="37609" x="6016625" y="5011738"/>
          <p14:tracePt t="37611" x="6003925" y="5029200"/>
          <p14:tracePt t="37611" x="5992813" y="5048250"/>
          <p14:tracePt t="37612" x="5980113" y="5059363"/>
          <p14:tracePt t="37614" x="5969000" y="5078413"/>
          <p14:tracePt t="37614" x="5956300" y="5095875"/>
          <p14:tracePt t="37615" x="5945188" y="5113338"/>
          <p14:tracePt t="37616" x="5932488" y="5126038"/>
          <p14:tracePt t="37788" x="4957763" y="5137150"/>
          <p14:tracePt t="37791" x="4951413" y="5137150"/>
          <p14:tracePt t="37794" x="4945063" y="5137150"/>
          <p14:tracePt t="37795" x="4940300" y="5130800"/>
          <p14:tracePt t="37799" x="4933950" y="5130800"/>
          <p14:tracePt t="37805" x="4927600" y="5130800"/>
          <p14:tracePt t="37810" x="4921250" y="5130800"/>
          <p14:tracePt t="37831" x="4916488" y="5130800"/>
          <p14:tracePt t="37843" x="4910138" y="5130800"/>
          <p14:tracePt t="37854" x="4903788" y="5130800"/>
          <p14:tracePt t="37858" x="4892675" y="5126038"/>
          <p14:tracePt t="37860" x="4886325" y="5119688"/>
          <p14:tracePt t="37865" x="4879975" y="5119688"/>
          <p14:tracePt t="37867" x="4867275" y="5113338"/>
          <p14:tracePt t="37869" x="4862513" y="5106988"/>
          <p14:tracePt t="37871" x="4856163" y="5106988"/>
          <p14:tracePt t="37873" x="4843463" y="5106988"/>
          <p14:tracePt t="37875" x="4838700" y="5102225"/>
          <p14:tracePt t="37876" x="4832350" y="5095875"/>
          <p14:tracePt t="37880" x="4808538" y="5089525"/>
          <p14:tracePt t="37882" x="4802188" y="5083175"/>
          <p14:tracePt t="37884" x="4778375" y="5078413"/>
          <p14:tracePt t="37886" x="4765675" y="5072063"/>
          <p14:tracePt t="37887" x="4754563" y="5065713"/>
          <p14:tracePt t="37889" x="4748213" y="5065713"/>
          <p14:tracePt t="37895" x="4700588" y="5041900"/>
          <p14:tracePt t="37896" x="4687888" y="5041900"/>
          <p14:tracePt t="37897" x="4683125" y="5035550"/>
          <p14:tracePt t="37898" x="4676775" y="5035550"/>
          <p14:tracePt t="37899" x="4664075" y="5029200"/>
          <p14:tracePt t="37900" x="4659313" y="5029200"/>
          <p14:tracePt t="37901" x="4652963" y="5029200"/>
          <p14:tracePt t="37902" x="4640263" y="5029200"/>
          <p14:tracePt t="37903" x="4640263" y="5024438"/>
          <p14:tracePt t="37904" x="4629150" y="5024438"/>
          <p14:tracePt t="37905" x="4622800" y="5018088"/>
          <p14:tracePt t="37906" x="4616450" y="5018088"/>
          <p14:tracePt t="37907" x="4610100" y="5018088"/>
          <p14:tracePt t="37908" x="4605338" y="5018088"/>
          <p14:tracePt t="37909" x="4598988" y="5018088"/>
          <p14:tracePt t="37911" x="4586288" y="5018088"/>
          <p14:tracePt t="37912" x="4581525" y="5011738"/>
          <p14:tracePt t="37913" x="4568825" y="5011738"/>
          <p14:tracePt t="37915" x="4562475" y="5011738"/>
          <p14:tracePt t="37916" x="4551363" y="5011738"/>
          <p14:tracePt t="37917" x="4545013" y="5011738"/>
          <p14:tracePt t="37918" x="4545013" y="5005388"/>
          <p14:tracePt t="37919" x="4533900" y="5005388"/>
          <p14:tracePt t="37920" x="4527550" y="5005388"/>
          <p14:tracePt t="37921" x="4521200" y="5005388"/>
          <p14:tracePt t="37922" x="4508500" y="5005388"/>
          <p14:tracePt t="37923" x="4503738" y="5005388"/>
          <p14:tracePt t="37926" x="4491038" y="5005388"/>
          <p14:tracePt t="37928" x="4479925" y="5005388"/>
          <p14:tracePt t="37930" x="4460875" y="5005388"/>
          <p14:tracePt t="37931" x="4449763" y="5000625"/>
          <p14:tracePt t="37933" x="4443413" y="5000625"/>
          <p14:tracePt t="37933" x="4437063" y="5000625"/>
          <p14:tracePt t="37934" x="4430713" y="5000625"/>
          <p14:tracePt t="37935" x="4419600" y="5000625"/>
          <p14:tracePt t="37936" x="4413250" y="5000625"/>
          <p14:tracePt t="37937" x="4406900" y="5000625"/>
          <p14:tracePt t="37938" x="4402138" y="5000625"/>
          <p14:tracePt t="37939" x="4395788" y="5000625"/>
          <p14:tracePt t="37940" x="4389438" y="5000625"/>
          <p14:tracePt t="37942" x="4383088" y="5000625"/>
          <p14:tracePt t="37944" x="4371975" y="4994275"/>
          <p14:tracePt t="37945" x="4365625" y="4994275"/>
          <p14:tracePt t="37947" x="4352925" y="4994275"/>
          <p14:tracePt t="37949" x="4348163" y="4994275"/>
          <p14:tracePt t="37951" x="4341813" y="4994275"/>
          <p14:tracePt t="37952" x="4341813" y="4987925"/>
          <p14:tracePt t="37953" x="4335463" y="4987925"/>
          <p14:tracePt t="37954" x="4329113" y="4987925"/>
          <p14:tracePt t="37957" x="4324350" y="4981575"/>
          <p14:tracePt t="37960" x="4318000" y="4981575"/>
          <p14:tracePt t="37965" x="4311650" y="4981575"/>
          <p14:tracePt t="37968" x="4305300" y="4981575"/>
          <p14:tracePt t="38005" x="4300538" y="4981575"/>
          <p14:tracePt t="38011" x="4294188" y="4981575"/>
          <p14:tracePt t="38013" x="4294188" y="4976813"/>
          <p14:tracePt t="38016" x="4287838" y="4976813"/>
          <p14:tracePt t="38019" x="4281488" y="4976813"/>
          <p14:tracePt t="38023" x="4276725" y="4970463"/>
          <p14:tracePt t="38031" x="4270375" y="4970463"/>
          <p14:tracePt t="38034" x="4270375" y="4964113"/>
          <p14:tracePt t="38038" x="4264025" y="4957763"/>
          <p14:tracePt t="38042" x="4257675" y="4957763"/>
          <p14:tracePt t="38049" x="4251325" y="4951413"/>
          <p14:tracePt t="38075" x="4246563" y="4951413"/>
          <p14:tracePt t="38082" x="4240213" y="4951413"/>
          <p14:tracePt t="38089" x="4240213" y="4946650"/>
          <p14:tracePt t="38132" x="4264025" y="4951413"/>
          <p14:tracePt t="38136" x="4276725" y="4951413"/>
          <p14:tracePt t="38138" x="4287838" y="4964113"/>
          <p14:tracePt t="38140" x="4300538" y="4964113"/>
          <p14:tracePt t="38142" x="4318000" y="4964113"/>
          <p14:tracePt t="38145" x="4324350" y="4970463"/>
          <p14:tracePt t="38146" x="4341813" y="4970463"/>
          <p14:tracePt t="38148" x="4359275" y="4976813"/>
          <p14:tracePt t="38150" x="4371975" y="4976813"/>
          <p14:tracePt t="38152" x="4389438" y="4976813"/>
          <p14:tracePt t="38154" x="4395788" y="4976813"/>
          <p14:tracePt t="38156" x="4413250" y="4976813"/>
          <p14:tracePt t="38158" x="4437063" y="4976813"/>
          <p14:tracePt t="38159" x="4443413" y="4976813"/>
          <p14:tracePt t="38161" x="4460875" y="4976813"/>
          <p14:tracePt t="38162" x="4491038" y="4976813"/>
          <p14:tracePt t="38163" x="4497388" y="4976813"/>
          <p14:tracePt t="38165" x="4508500" y="4976813"/>
          <p14:tracePt t="38166" x="4521200" y="4970463"/>
          <p14:tracePt t="38167" x="4538663" y="4970463"/>
          <p14:tracePt t="38168" x="4545013" y="4970463"/>
          <p14:tracePt t="38168" x="4551363" y="4970463"/>
          <p14:tracePt t="38169" x="4562475" y="4964113"/>
          <p14:tracePt t="38170" x="4575175" y="4964113"/>
          <p14:tracePt t="38171" x="4592638" y="4964113"/>
          <p14:tracePt t="38172" x="4605338" y="4957763"/>
          <p14:tracePt t="38173" x="4622800" y="4957763"/>
          <p14:tracePt t="38174" x="4640263" y="4951413"/>
          <p14:tracePt t="38175" x="4659313" y="4946650"/>
          <p14:tracePt t="38176" x="4676775" y="4946650"/>
          <p14:tracePt t="38178" x="4694238" y="4946650"/>
          <p14:tracePt t="38179" x="4730750" y="4933950"/>
          <p14:tracePt t="38180" x="4741863" y="4927600"/>
          <p14:tracePt t="38181" x="4760913" y="4927600"/>
          <p14:tracePt t="38182" x="4784725" y="4922838"/>
          <p14:tracePt t="38183" x="4808538" y="4916488"/>
          <p14:tracePt t="38184" x="4832350" y="4910138"/>
          <p14:tracePt t="38185" x="4849813" y="4903788"/>
          <p14:tracePt t="38186" x="4879975" y="4903788"/>
          <p14:tracePt t="38187" x="4903788" y="4899025"/>
          <p14:tracePt t="38188" x="4927600" y="4892675"/>
          <p14:tracePt t="38189" x="4957763" y="4886325"/>
          <p14:tracePt t="38191" x="4981575" y="4879975"/>
          <p14:tracePt t="38192" x="5011738" y="4868863"/>
          <p14:tracePt t="38193" x="5035550" y="4862513"/>
          <p14:tracePt t="38195" x="5089525" y="4849813"/>
          <p14:tracePt t="38196" x="5113338" y="4838700"/>
          <p14:tracePt t="38198" x="5184775" y="4808538"/>
          <p14:tracePt t="38199" x="5214938" y="4808538"/>
          <p14:tracePt t="38200" x="5238750" y="4795838"/>
          <p14:tracePt t="38201" x="5268913" y="4784725"/>
          <p14:tracePt t="38202" x="5292725" y="4772025"/>
          <p14:tracePt t="38203" x="5310188" y="4767263"/>
          <p14:tracePt t="38204" x="5340350" y="4760913"/>
          <p14:tracePt t="38205" x="5364163" y="4748213"/>
          <p14:tracePt t="38206" x="5387975" y="4737100"/>
          <p14:tracePt t="38207" x="5411788" y="4730750"/>
          <p14:tracePt t="38208" x="5430838" y="4724400"/>
          <p14:tracePt t="38209" x="5459413" y="4713288"/>
          <p14:tracePt t="38211" x="5478463" y="4700588"/>
          <p14:tracePt t="38212" x="5495925" y="4694238"/>
          <p14:tracePt t="38213" x="5537200" y="4683125"/>
          <p14:tracePt t="38214" x="5556250" y="4670425"/>
          <p14:tracePt t="38215" x="5573713" y="4665663"/>
          <p14:tracePt t="38216" x="5591175" y="4659313"/>
          <p14:tracePt t="38217" x="5614988" y="4646613"/>
          <p14:tracePt t="38218" x="5627688" y="4641850"/>
          <p14:tracePt t="38219" x="5645150" y="4635500"/>
          <p14:tracePt t="38220" x="5657850" y="4629150"/>
          <p14:tracePt t="38221" x="5668963" y="4622800"/>
          <p14:tracePt t="38222" x="5688013" y="4611688"/>
          <p14:tracePt t="38223" x="5699125" y="4611688"/>
          <p14:tracePt t="38224" x="5711825" y="4605338"/>
          <p14:tracePt t="38225" x="5722938" y="4598988"/>
          <p14:tracePt t="38226" x="5735638" y="4592638"/>
          <p14:tracePt t="38227" x="5753100" y="4587875"/>
          <p14:tracePt t="38228" x="5759450" y="4581525"/>
          <p14:tracePt t="38229" x="5765800" y="4575175"/>
          <p14:tracePt t="38231" x="5783263" y="4568825"/>
          <p14:tracePt t="38232" x="5789613" y="4568825"/>
          <p14:tracePt t="38233" x="5794375" y="4564063"/>
          <p14:tracePt t="38234" x="5800725" y="4564063"/>
          <p14:tracePt t="38235" x="5807075" y="4557713"/>
          <p14:tracePt t="38237" x="5813425" y="4557713"/>
          <p14:tracePt t="38238" x="5813425" y="4551363"/>
          <p14:tracePt t="38239" x="5818188" y="4551363"/>
          <p14:tracePt t="38240" x="5824538" y="4551363"/>
          <p14:tracePt t="38244" x="5824538" y="4545013"/>
          <p14:tracePt t="38249" x="5830888" y="4545013"/>
          <p14:tracePt t="38254" x="5830888" y="4538663"/>
          <p14:tracePt t="38269" x="5824538" y="4538663"/>
          <p14:tracePt t="38273" x="5818188" y="4538663"/>
          <p14:tracePt t="38292" x="5818188" y="4545013"/>
          <p14:tracePt t="38299" x="5818188" y="4551363"/>
          <p14:tracePt t="38307" x="5818188" y="4557713"/>
          <p14:tracePt t="38344" x="5813425" y="4557713"/>
          <p14:tracePt t="38352" x="5807075" y="4557713"/>
          <p14:tracePt t="38362" x="5800725" y="4557713"/>
          <p14:tracePt t="38370" x="5794375" y="4557713"/>
          <p14:tracePt t="38391" x="5789613" y="4557713"/>
          <p14:tracePt t="38413" x="5783263" y="4557713"/>
          <p14:tracePt t="38453" x="5776913" y="4557713"/>
          <p14:tracePt t="38462" x="5776913" y="4564063"/>
          <p14:tracePt t="38468" x="5770563" y="4568825"/>
          <p14:tracePt t="38474" x="5765800" y="4568825"/>
          <p14:tracePt t="38487" x="5765800" y="4575175"/>
          <p14:tracePt t="38493" x="5759450" y="4575175"/>
          <p14:tracePt t="38500" x="5759450" y="4581525"/>
          <p14:tracePt t="38502" x="5753100" y="4581525"/>
          <p14:tracePt t="38519" x="5746750" y="4581525"/>
          <p14:tracePt t="38522" x="5740400" y="4581525"/>
          <p14:tracePt t="38583" x="5735638" y="4581525"/>
          <p14:tracePt t="38592" x="5729288" y="4581525"/>
          <p14:tracePt t="38601" x="5716588" y="4581525"/>
          <p14:tracePt t="38605" x="5711825" y="4581525"/>
          <p14:tracePt t="38614" x="5705475" y="4581525"/>
          <p14:tracePt t="38618" x="5705475" y="4587875"/>
          <p14:tracePt t="38622" x="5705475" y="4592638"/>
          <p14:tracePt t="38636" x="5722938" y="4587875"/>
          <p14:tracePt t="38646" x="5776913" y="4622800"/>
          <p14:tracePt t="38651" x="5794375" y="4652963"/>
          <p14:tracePt t="38655" x="5807075" y="4689475"/>
          <p14:tracePt t="38658" x="5818188" y="4706938"/>
          <p14:tracePt t="38660" x="5818188" y="4719638"/>
          <p14:tracePt t="38879" x="5824538" y="4706938"/>
          <p14:tracePt t="38890" x="5848350" y="4700588"/>
          <p14:tracePt t="38899" x="5872163" y="4676775"/>
          <p14:tracePt t="38908" x="5878513" y="4659313"/>
          <p14:tracePt t="38910" x="5878513" y="4652963"/>
          <p14:tracePt t="38915" x="5872163" y="4646613"/>
          <p14:tracePt t="38922" x="5861050" y="4635500"/>
          <p14:tracePt t="38924" x="5848350" y="4635500"/>
          <p14:tracePt t="38926" x="5848350" y="4629150"/>
          <p14:tracePt t="38928" x="5843588" y="4629150"/>
          <p14:tracePt t="38931" x="5824538" y="4629150"/>
          <p14:tracePt t="38933" x="5818188" y="4622800"/>
          <p14:tracePt t="38935" x="5813425" y="4616450"/>
          <p14:tracePt t="38937" x="5807075" y="4616450"/>
          <p14:tracePt t="38938" x="5800725" y="4616450"/>
          <p14:tracePt t="38940" x="5794375" y="4616450"/>
          <p14:tracePt t="38941" x="5789613" y="4611688"/>
          <p14:tracePt t="38943" x="5783263" y="4611688"/>
          <p14:tracePt t="38947" x="5776913" y="4611688"/>
          <p14:tracePt t="38952" x="5770563" y="4611688"/>
          <p14:tracePt t="38954" x="5765800" y="4611688"/>
          <p14:tracePt t="38956" x="5759450" y="4611688"/>
          <p14:tracePt t="38985" x="5753100" y="4616450"/>
          <p14:tracePt t="38987" x="5753100" y="4622800"/>
          <p14:tracePt t="38991" x="5746750" y="4622800"/>
          <p14:tracePt t="38993" x="5746750" y="4629150"/>
          <p14:tracePt t="39002" x="5740400" y="4635500"/>
          <p14:tracePt t="39016" x="5740400" y="4641850"/>
          <p14:tracePt t="39019" x="5735638" y="4641850"/>
          <p14:tracePt t="39029" x="5735638" y="4646613"/>
          <p14:tracePt t="39036" x="5735638" y="4652963"/>
          <p14:tracePt t="39054" x="5735638" y="4659313"/>
          <p14:tracePt t="39178" x="5740400" y="4652963"/>
          <p14:tracePt t="39186" x="5740400" y="4646613"/>
          <p14:tracePt t="39272" x="5740400" y="4641850"/>
          <p14:tracePt t="39302" x="5740400" y="4635500"/>
          <p14:tracePt t="39329" x="5740400" y="4629150"/>
          <p14:tracePt t="39338" x="5740400" y="4622800"/>
          <p14:tracePt t="39344" x="5740400" y="4616450"/>
          <p14:tracePt t="39356" x="5740400" y="4611688"/>
          <p14:tracePt t="39393" x="5746750" y="4611688"/>
          <p14:tracePt t="39406" x="5746750" y="4605338"/>
          <p14:tracePt t="39529" x="5746750" y="4611688"/>
          <p14:tracePt t="39542" x="5753100" y="4611688"/>
          <p14:tracePt t="39548" x="5759450" y="4616450"/>
          <p14:tracePt t="39556" x="5765800" y="4629150"/>
          <p14:tracePt t="39569" x="5794375" y="4652963"/>
          <p14:tracePt t="39574" x="5824538" y="4670425"/>
          <p14:tracePt t="39577" x="5843588" y="4689475"/>
          <p14:tracePt t="39579" x="5861050" y="4700588"/>
          <p14:tracePt t="39581" x="5867400" y="4706938"/>
          <p14:tracePt t="39582" x="5878513" y="4719638"/>
          <p14:tracePt t="39584" x="5895975" y="4737100"/>
          <p14:tracePt t="39586" x="5908675" y="4748213"/>
          <p14:tracePt t="39588" x="5926138" y="4767263"/>
          <p14:tracePt t="39590" x="5945188" y="4778375"/>
          <p14:tracePt t="39592" x="5956300" y="4791075"/>
          <p14:tracePt t="39593" x="5973763" y="4808538"/>
          <p14:tracePt t="39595" x="5980113" y="4821238"/>
          <p14:tracePt t="39596" x="6003925" y="4832350"/>
          <p14:tracePt t="39598" x="6027738" y="4856163"/>
          <p14:tracePt t="39600" x="6034088" y="4862513"/>
          <p14:tracePt t="39600" x="6040438" y="4873625"/>
          <p14:tracePt t="39601" x="6057900" y="4879975"/>
          <p14:tracePt t="39868" x="6051550" y="4868863"/>
          <p14:tracePt t="39873" x="6040438" y="4862513"/>
          <p14:tracePt t="39878" x="6034088" y="4856163"/>
          <p14:tracePt t="39882" x="6022975" y="4845050"/>
          <p14:tracePt t="39886" x="6016625" y="4838700"/>
          <p14:tracePt t="39890" x="5997575" y="4826000"/>
          <p14:tracePt t="39894" x="5980113" y="4814888"/>
          <p14:tracePt t="39898" x="5962650" y="4808538"/>
          <p14:tracePt t="39900" x="5956300" y="4802188"/>
          <p14:tracePt t="39902" x="5945188" y="4795838"/>
          <p14:tracePt t="39905" x="5926138" y="4784725"/>
          <p14:tracePt t="39910" x="5891213" y="4772025"/>
          <p14:tracePt t="39913" x="5878513" y="4767263"/>
          <p14:tracePt t="39914" x="5861050" y="4754563"/>
          <p14:tracePt t="39918" x="5848350" y="4748213"/>
          <p14:tracePt t="39920" x="5843588" y="4737100"/>
          <p14:tracePt t="39922" x="5843588" y="4730750"/>
          <p14:tracePt t="39985" x="5843588" y="4737100"/>
          <p14:tracePt t="39997" x="5830888" y="4748213"/>
          <p14:tracePt t="40005" x="5830888" y="4754563"/>
          <p14:tracePt t="40011" x="5830888" y="4760913"/>
          <p14:tracePt t="40019" x="5830888" y="4767263"/>
          <p14:tracePt t="40026" x="5830888" y="4772025"/>
          <p14:tracePt t="40092" x="5824538" y="4772025"/>
          <p14:tracePt t="40151" x="5818188" y="4772025"/>
          <p14:tracePt t="40169" x="5813425" y="4772025"/>
          <p14:tracePt t="40177" x="5807075" y="4778375"/>
          <p14:tracePt t="40183" x="5800725" y="4791075"/>
          <p14:tracePt t="40198" x="5789613" y="4802188"/>
          <p14:tracePt t="40203" x="5776913" y="4814888"/>
          <p14:tracePt t="40206" x="5776913" y="4821238"/>
          <p14:tracePt t="40209" x="5770563" y="4821238"/>
          <p14:tracePt t="40212" x="5765800" y="4826000"/>
          <p14:tracePt t="40219" x="5759450" y="4832350"/>
          <p14:tracePt t="40221" x="5759450" y="4838700"/>
          <p14:tracePt t="40227" x="5753100" y="4838700"/>
          <p14:tracePt t="40284" x="5753100" y="4832350"/>
          <p14:tracePt t="40293" x="5753100" y="4826000"/>
          <p14:tracePt t="40299" x="5753100" y="4821238"/>
          <p14:tracePt t="40303" x="5753100" y="4814888"/>
          <p14:tracePt t="40307" x="5753100" y="4808538"/>
          <p14:tracePt t="40318" x="5753100" y="4802188"/>
          <p14:tracePt t="40431" x="5759450" y="4802188"/>
          <p14:tracePt t="40490" x="5759450" y="4808538"/>
          <p14:tracePt t="40495" x="5759450" y="4814888"/>
          <p14:tracePt t="40504" x="5759450" y="4821238"/>
          <p14:tracePt t="40517" x="5759450" y="4826000"/>
          <p14:tracePt t="40520" x="5759450" y="4832350"/>
          <p14:tracePt t="40524" x="5759450" y="4838700"/>
          <p14:tracePt t="40528" x="5759450" y="4845050"/>
          <p14:tracePt t="40543" x="5753100" y="4856163"/>
          <p14:tracePt t="40548" x="5740400" y="4868863"/>
          <p14:tracePt t="40562" x="5716588" y="4879975"/>
          <p14:tracePt t="40565" x="5711825" y="4879975"/>
          <p14:tracePt t="40566" x="5705475" y="4886325"/>
          <p14:tracePt t="40568" x="5699125" y="4886325"/>
          <p14:tracePt t="40570" x="5692775" y="4892675"/>
          <p14:tracePt t="40571" x="5688013" y="4892675"/>
          <p14:tracePt t="40575" x="5681663" y="4892675"/>
          <p14:tracePt t="40578" x="5668963" y="4899025"/>
          <p14:tracePt t="40580" x="5664200" y="4899025"/>
          <p14:tracePt t="40581" x="5651500" y="4899025"/>
          <p14:tracePt t="40583" x="5645150" y="4899025"/>
          <p14:tracePt t="40586" x="5634038" y="4903788"/>
          <p14:tracePt t="40589" x="5627688" y="4910138"/>
          <p14:tracePt t="40589" x="5621338" y="4910138"/>
          <p14:tracePt t="40591" x="5614988" y="4910138"/>
          <p14:tracePt t="40592" x="5610225" y="4910138"/>
          <p14:tracePt t="40594" x="5603875" y="4916488"/>
          <p14:tracePt t="40597" x="5597525" y="4916488"/>
          <p14:tracePt t="40598" x="5591175" y="4916488"/>
          <p14:tracePt t="40599" x="5586413" y="4916488"/>
          <p14:tracePt t="40601" x="5580063" y="4916488"/>
          <p14:tracePt t="40603" x="5580063" y="4922838"/>
          <p14:tracePt t="40604" x="5573713" y="4922838"/>
          <p14:tracePt t="40606" x="5567363" y="4922838"/>
          <p14:tracePt t="40608" x="5561013" y="4922838"/>
          <p14:tracePt t="40610" x="5556250" y="4927600"/>
          <p14:tracePt t="40612" x="5549900" y="4927600"/>
          <p14:tracePt t="40614" x="5549900" y="4933950"/>
          <p14:tracePt t="40615" x="5543550" y="4933950"/>
          <p14:tracePt t="40617" x="5537200" y="4933950"/>
          <p14:tracePt t="40619" x="5532438" y="4933950"/>
          <p14:tracePt t="40621" x="5532438" y="4940300"/>
          <p14:tracePt t="40623" x="5526088" y="4940300"/>
          <p14:tracePt t="40629" x="5519738" y="4940300"/>
          <p14:tracePt t="40631" x="5513388" y="4946650"/>
          <p14:tracePt t="40637" x="5508625" y="4946650"/>
          <p14:tracePt t="40640" x="5508625" y="4951413"/>
          <p14:tracePt t="40647" x="5502275" y="4951413"/>
          <p14:tracePt t="40650" x="5502275" y="4957763"/>
          <p14:tracePt t="40666" x="5495925" y="4957763"/>
          <p14:tracePt t="40674" x="5489575" y="4957763"/>
          <p14:tracePt t="40682" x="5489575" y="4951413"/>
          <p14:tracePt t="40703" x="5489575" y="4946650"/>
          <p14:tracePt t="40714" x="5489575" y="4940300"/>
          <p14:tracePt t="40720" x="5489575" y="4933950"/>
          <p14:tracePt t="40727" x="5489575" y="4927600"/>
          <p14:tracePt t="40746" x="5489575" y="4922838"/>
          <p14:tracePt t="40795" x="5478463" y="4933950"/>
          <p14:tracePt t="40798" x="5478463" y="4940300"/>
          <p14:tracePt t="40803" x="5465763" y="4946650"/>
          <p14:tracePt t="40812" x="5459413" y="4957763"/>
          <p14:tracePt t="40816" x="5454650" y="4957763"/>
          <p14:tracePt t="40819" x="5448300" y="4964113"/>
          <p14:tracePt t="40823" x="5448300" y="4970463"/>
          <p14:tracePt t="40829" x="5435600" y="4981575"/>
          <p14:tracePt t="40832" x="5430838" y="4981575"/>
          <p14:tracePt t="40834" x="5430838" y="4987925"/>
          <p14:tracePt t="40836" x="5424488" y="4987925"/>
          <p14:tracePt t="40843" x="5418138" y="4994275"/>
          <p14:tracePt t="40846" x="5411788" y="4994275"/>
          <p14:tracePt t="40849" x="5407025" y="5000625"/>
          <p14:tracePt t="40856" x="5394325" y="5011738"/>
          <p14:tracePt t="40858" x="5387975" y="5011738"/>
          <p14:tracePt t="40861" x="5381625" y="5018088"/>
          <p14:tracePt t="40865" x="5376863" y="5018088"/>
          <p14:tracePt t="40866" x="5376863" y="5024438"/>
          <p14:tracePt t="40868" x="5370513" y="5029200"/>
          <p14:tracePt t="40870" x="5364163" y="5029200"/>
          <p14:tracePt t="40872" x="5357813" y="5029200"/>
          <p14:tracePt t="40873" x="5357813" y="5035550"/>
          <p14:tracePt t="40875" x="5353050" y="5035550"/>
          <p14:tracePt t="40878" x="5346700" y="5041900"/>
          <p14:tracePt t="40879" x="5340350" y="5041900"/>
          <p14:tracePt t="40881" x="5334000" y="5048250"/>
          <p14:tracePt t="40883" x="5329238" y="5053013"/>
          <p14:tracePt t="40886" x="5322888" y="5053013"/>
          <p14:tracePt t="40887" x="5316538" y="5059363"/>
          <p14:tracePt t="40890" x="5310188" y="5065713"/>
          <p14:tracePt t="40892" x="5303838" y="5065713"/>
          <p14:tracePt t="40893" x="5303838" y="5072063"/>
          <p14:tracePt t="40894" x="5299075" y="5078413"/>
          <p14:tracePt t="40895" x="5292725" y="5078413"/>
          <p14:tracePt t="40897" x="5286375" y="5083175"/>
          <p14:tracePt t="40899" x="5280025" y="5083175"/>
          <p14:tracePt t="40900" x="5275263" y="5089525"/>
          <p14:tracePt t="40903" x="5268913" y="5095875"/>
          <p14:tracePt t="40905" x="5262563" y="5095875"/>
          <p14:tracePt t="40907" x="5256213" y="5102225"/>
          <p14:tracePt t="40909" x="5256213" y="5106988"/>
          <p14:tracePt t="40910" x="5251450" y="5106988"/>
          <p14:tracePt t="40913" x="5245100" y="5113338"/>
          <p14:tracePt t="40914" x="5238750" y="5113338"/>
          <p14:tracePt t="40916" x="5238750" y="5119688"/>
          <p14:tracePt t="40917" x="5232400" y="5119688"/>
          <p14:tracePt t="40920" x="5227638" y="5119688"/>
          <p14:tracePt t="40922" x="5227638" y="5126038"/>
          <p14:tracePt t="40924" x="5221288" y="5126038"/>
          <p14:tracePt t="40926" x="5214938" y="5130800"/>
          <p14:tracePt t="40931" x="5208588" y="5130800"/>
          <p14:tracePt t="40936" x="5208588" y="5137150"/>
          <p14:tracePt t="40937" x="5202238" y="5137150"/>
          <p14:tracePt t="40946" x="5197475" y="5137150"/>
          <p14:tracePt t="41598" x="4659313" y="5029200"/>
          <p14:tracePt t="41611" x="4533900" y="4826000"/>
          <p14:tracePt t="41614" x="4508500" y="4802188"/>
          <p14:tracePt t="41616" x="4479925" y="4760913"/>
          <p14:tracePt t="41618" x="4456113" y="4737100"/>
          <p14:tracePt t="41619" x="4430713" y="4706938"/>
          <p14:tracePt t="41621" x="4425950" y="4694238"/>
          <p14:tracePt t="41622" x="4402138" y="4665663"/>
          <p14:tracePt t="41624" x="4389438" y="4652963"/>
          <p14:tracePt t="41625" x="4378325" y="4641850"/>
          <p14:tracePt t="41626" x="4352925" y="4611688"/>
          <p14:tracePt t="41628" x="4341813" y="4598988"/>
          <p14:tracePt t="41630" x="4318000" y="4575175"/>
          <p14:tracePt t="41633" x="4276725" y="4521200"/>
          <p14:tracePt t="41635" x="4264025" y="4514850"/>
          <p14:tracePt t="41636" x="4251325" y="4491038"/>
          <p14:tracePt t="41638" x="4240213" y="4486275"/>
          <p14:tracePt t="41638" x="4233863" y="4473575"/>
          <p14:tracePt t="41640" x="4222750" y="4467225"/>
          <p14:tracePt t="41640" x="4216400" y="4456113"/>
          <p14:tracePt t="41641" x="4203700" y="4449763"/>
          <p14:tracePt t="41642" x="4198938" y="4443413"/>
          <p14:tracePt t="41643" x="4192588" y="4432300"/>
          <p14:tracePt t="41644" x="4179888" y="4425950"/>
          <p14:tracePt t="41645" x="4179888" y="4419600"/>
          <p14:tracePt t="41646" x="4168775" y="4413250"/>
          <p14:tracePt t="41648" x="4162425" y="4408488"/>
          <p14:tracePt t="41649" x="4156075" y="4395788"/>
          <p14:tracePt t="41650" x="4156075" y="4389438"/>
          <p14:tracePt t="41650" x="4144963" y="4378325"/>
          <p14:tracePt t="41652" x="4138613" y="4371975"/>
          <p14:tracePt t="41653" x="4125913" y="4359275"/>
          <p14:tracePt t="41655" x="4121150" y="4348163"/>
          <p14:tracePt t="41656" x="4121150" y="4341813"/>
          <p14:tracePt t="41657" x="4114800" y="4335463"/>
          <p14:tracePt t="41658" x="4108450" y="4335463"/>
          <p14:tracePt t="41659" x="4108450" y="4330700"/>
          <p14:tracePt t="41660" x="4102100" y="4324350"/>
          <p14:tracePt t="41661" x="4102100" y="4318000"/>
          <p14:tracePt t="41662" x="4097338" y="4311650"/>
          <p14:tracePt t="41664" x="4097338" y="4306888"/>
          <p14:tracePt t="41665" x="4090988" y="4300538"/>
          <p14:tracePt t="41666" x="4084638" y="4294188"/>
          <p14:tracePt t="41668" x="4084638" y="4287838"/>
          <p14:tracePt t="41669" x="4084638" y="4281488"/>
          <p14:tracePt t="41671" x="4084638" y="4276725"/>
          <p14:tracePt t="41672" x="4078288" y="4270375"/>
          <p14:tracePt t="41674" x="4078288" y="4264025"/>
          <p14:tracePt t="41675" x="4078288" y="4257675"/>
          <p14:tracePt t="41678" x="4078288" y="4252913"/>
          <p14:tracePt t="41679" x="4071938" y="4252913"/>
          <p14:tracePt t="41680" x="4071938" y="4246563"/>
          <p14:tracePt t="41681" x="4071938" y="4233863"/>
          <p14:tracePt t="41682" x="4067175" y="4233863"/>
          <p14:tracePt t="41683" x="4067175" y="4229100"/>
          <p14:tracePt t="41685" x="4067175" y="4222750"/>
          <p14:tracePt t="41686" x="4067175" y="4216400"/>
          <p14:tracePt t="41687" x="4060825" y="4216400"/>
          <p14:tracePt t="41688" x="4060825" y="4210050"/>
          <p14:tracePt t="41689" x="4060825" y="4205288"/>
          <p14:tracePt t="41690" x="4054475" y="4205288"/>
          <p14:tracePt t="41691" x="4054475" y="4198938"/>
          <p14:tracePt t="41692" x="4048125" y="4192588"/>
          <p14:tracePt t="41693" x="4043363" y="4186238"/>
          <p14:tracePt t="41694" x="4043363" y="4179888"/>
          <p14:tracePt t="41695" x="4043363" y="4175125"/>
          <p14:tracePt t="41696" x="4037013" y="4175125"/>
          <p14:tracePt t="41698" x="4030663" y="4162425"/>
          <p14:tracePt t="41698" x="4024313" y="4162425"/>
          <p14:tracePt t="41699" x="4024313" y="4156075"/>
          <p14:tracePt t="41700" x="4019550" y="4151313"/>
          <p14:tracePt t="41701" x="4013200" y="4144963"/>
          <p14:tracePt t="41702" x="4013200" y="4138613"/>
          <p14:tracePt t="41703" x="4006850" y="4132263"/>
          <p14:tracePt t="41704" x="4000500" y="4127500"/>
          <p14:tracePt t="41705" x="3994150" y="4121150"/>
          <p14:tracePt t="41706" x="3994150" y="4114800"/>
          <p14:tracePt t="41707" x="3989388" y="4114800"/>
          <p14:tracePt t="41708" x="3983038" y="4108450"/>
          <p14:tracePt t="41709" x="3983038" y="4102100"/>
          <p14:tracePt t="41710" x="3976688" y="4097338"/>
          <p14:tracePt t="41711" x="3976688" y="4090988"/>
          <p14:tracePt t="41712" x="3970338" y="4090988"/>
          <p14:tracePt t="41713" x="3970338" y="4084638"/>
          <p14:tracePt t="41714" x="3970338" y="4078288"/>
          <p14:tracePt t="41715" x="3965575" y="4073525"/>
          <p14:tracePt t="41716" x="3959225" y="4073525"/>
          <p14:tracePt t="41717" x="3959225" y="4067175"/>
          <p14:tracePt t="41718" x="3952875" y="4067175"/>
          <p14:tracePt t="41719" x="3952875" y="4060825"/>
          <p14:tracePt t="41720" x="3952875" y="4054475"/>
          <p14:tracePt t="41721" x="3946525" y="4054475"/>
          <p14:tracePt t="41722" x="3946525" y="4049713"/>
          <p14:tracePt t="41724" x="3941763" y="4043363"/>
          <p14:tracePt t="41725" x="3935413" y="4043363"/>
          <p14:tracePt t="41727" x="3935413" y="4037013"/>
          <p14:tracePt t="41728" x="3935413" y="4030663"/>
          <p14:tracePt t="41729" x="3929063" y="4030663"/>
          <p14:tracePt t="41730" x="3929063" y="4024313"/>
          <p14:tracePt t="41733" x="3929063" y="4019550"/>
          <p14:tracePt t="41734" x="3922713" y="4019550"/>
          <p14:tracePt t="41736" x="3922713" y="4013200"/>
          <p14:tracePt t="41737" x="3922713" y="4006850"/>
          <p14:tracePt t="41739" x="3916363" y="4006850"/>
          <p14:tracePt t="41741" x="3916363" y="4000500"/>
          <p14:tracePt t="41742" x="3911600" y="4000500"/>
          <p14:tracePt t="41743" x="3911600" y="3995738"/>
          <p14:tracePt t="41748" x="3911600" y="3989388"/>
          <p14:tracePt t="41750" x="3911600" y="3983038"/>
          <p14:tracePt t="41753" x="3905250" y="3983038"/>
          <p14:tracePt t="41754" x="3905250" y="3976688"/>
          <p14:tracePt t="41764" x="3905250" y="3971925"/>
          <p14:tracePt t="41840" x="3905250" y="3976688"/>
          <p14:tracePt t="41845" x="3898900" y="3976688"/>
          <p14:tracePt t="41848" x="3898900" y="3983038"/>
          <p14:tracePt t="41853" x="3898900" y="3989388"/>
          <p14:tracePt t="41860" x="3898900" y="3995738"/>
          <p14:tracePt t="41874" x="3898900" y="4000500"/>
          <p14:tracePt t="41884" x="3898900" y="4013200"/>
          <p14:tracePt t="41900" x="3898900" y="4019550"/>
          <p14:tracePt t="41910" x="3898900" y="4024313"/>
          <p14:tracePt t="42273" x="3905250" y="4019550"/>
          <p14:tracePt t="42283" x="3905250" y="4013200"/>
          <p14:tracePt t="42288" x="3905250" y="4006850"/>
          <p14:tracePt t="42299" x="3905250" y="4000500"/>
          <p14:tracePt t="42306" x="3905250" y="3995738"/>
          <p14:tracePt t="42314" x="3905250" y="3989388"/>
          <p14:tracePt t="42316" x="3905250" y="3983038"/>
          <p14:tracePt t="42323" x="3905250" y="3976688"/>
          <p14:tracePt t="42327" x="3905250" y="3971925"/>
          <p14:tracePt t="42331" x="3905250" y="3965575"/>
          <p14:tracePt t="42334" x="3905250" y="3959225"/>
          <p14:tracePt t="42337" x="3905250" y="3952875"/>
          <p14:tracePt t="42341" x="3905250" y="3948113"/>
          <p14:tracePt t="42344" x="3898900" y="3941763"/>
          <p14:tracePt t="42346" x="3898900" y="3935413"/>
          <p14:tracePt t="42350" x="3887788" y="3929063"/>
          <p14:tracePt t="42351" x="3887788" y="3922713"/>
          <p14:tracePt t="42353" x="3881438" y="3922713"/>
          <p14:tracePt t="42355" x="3881438" y="3917950"/>
          <p14:tracePt t="42356" x="3875088" y="3911600"/>
          <p14:tracePt t="42361" x="3868738" y="3905250"/>
          <p14:tracePt t="42364" x="3863975" y="3905250"/>
          <p14:tracePt t="42370" x="3857625" y="3894138"/>
          <p14:tracePt t="42373" x="3851275" y="3887788"/>
          <p14:tracePt t="42376" x="3844925" y="3887788"/>
          <p14:tracePt t="42378" x="3840163" y="3881438"/>
          <p14:tracePt t="42383" x="3833813" y="3881438"/>
          <p14:tracePt t="42387" x="3833813" y="3875088"/>
          <p14:tracePt t="42388" x="3827463" y="3875088"/>
          <p14:tracePt t="42390" x="3827463" y="3870325"/>
          <p14:tracePt t="42395" x="3821113" y="3870325"/>
          <p14:tracePt t="42396" x="3821113" y="3863975"/>
          <p14:tracePt t="42397" x="3814763" y="3863975"/>
          <p14:tracePt t="42401" x="3814763" y="3857625"/>
          <p14:tracePt t="42403" x="3810000" y="3857625"/>
          <p14:tracePt t="42405" x="3810000" y="3851275"/>
          <p14:tracePt t="42413" x="3810000" y="3844925"/>
          <p14:tracePt t="42417" x="3810000" y="3840163"/>
          <p14:tracePt t="42420" x="3803650" y="3833813"/>
          <p14:tracePt t="42427" x="3797300" y="3827463"/>
          <p14:tracePt t="42431" x="3790950" y="3821113"/>
          <p14:tracePt t="42435" x="3786188" y="3816350"/>
          <p14:tracePt t="42436" x="3786188" y="3810000"/>
          <p14:tracePt t="42441" x="3779838" y="3803650"/>
          <p14:tracePt t="42445" x="3767138" y="3797300"/>
          <p14:tracePt t="42448" x="3767138" y="3792538"/>
          <p14:tracePt t="42450" x="3762375" y="3786188"/>
          <p14:tracePt t="42451" x="3756025" y="3786188"/>
          <p14:tracePt t="42452" x="3756025" y="3779838"/>
          <p14:tracePt t="42454" x="3749675" y="3779838"/>
          <p14:tracePt t="42455" x="3749675" y="3773488"/>
          <p14:tracePt t="42457" x="3743325" y="3773488"/>
          <p14:tracePt t="42458" x="3736975" y="3773488"/>
          <p14:tracePt t="42459" x="3736975" y="3767138"/>
          <p14:tracePt t="42461" x="3732213" y="3762375"/>
          <p14:tracePt t="42465" x="3725863" y="3756025"/>
          <p14:tracePt t="42469" x="3719513" y="3756025"/>
          <p14:tracePt t="42470" x="3713163" y="3749675"/>
          <p14:tracePt t="42472" x="3708400" y="3749675"/>
          <p14:tracePt t="42473" x="3708400" y="3743325"/>
          <p14:tracePt t="42475" x="3702050" y="3738563"/>
          <p14:tracePt t="42478" x="3695700" y="3738563"/>
          <p14:tracePt t="42479" x="3689350" y="3738563"/>
          <p14:tracePt t="42480" x="3689350" y="3732213"/>
          <p14:tracePt t="42482" x="3684588" y="3732213"/>
          <p14:tracePt t="42485" x="3678238" y="3732213"/>
          <p14:tracePt t="42486" x="3678238" y="3725863"/>
          <p14:tracePt t="42489" x="3671888" y="3725863"/>
          <p14:tracePt t="42491" x="3665538" y="3719513"/>
          <p14:tracePt t="42496" x="3660775" y="3719513"/>
          <p14:tracePt t="42497" x="3660775" y="3714750"/>
          <p14:tracePt t="42502" x="3654425" y="3714750"/>
          <p14:tracePt t="42507" x="3648075" y="3714750"/>
          <p14:tracePt t="42512" x="3641725" y="3714750"/>
          <p14:tracePt t="42522" x="3635375" y="3714750"/>
          <p14:tracePt t="42535" x="3630613" y="3714750"/>
          <p14:tracePt t="42542" x="3624263" y="3714750"/>
          <p14:tracePt t="42544" x="3617913" y="3714750"/>
          <p14:tracePt t="42550" x="3611563" y="3714750"/>
          <p14:tracePt t="42556" x="3606800" y="3714750"/>
          <p14:tracePt t="42558" x="3600450" y="3714750"/>
          <p14:tracePt t="42560" x="3594100" y="3714750"/>
          <p14:tracePt t="42562" x="3587750" y="3714750"/>
          <p14:tracePt t="42566" x="3582988" y="3714750"/>
          <p14:tracePt t="42569" x="3576638" y="3714750"/>
          <p14:tracePt t="42571" x="3570288" y="3714750"/>
          <p14:tracePt t="42572" x="3563938" y="3714750"/>
          <p14:tracePt t="42573" x="3557588" y="3714750"/>
          <p14:tracePt t="42577" x="3552825" y="3714750"/>
          <p14:tracePt t="42578" x="3546475" y="3714750"/>
          <p14:tracePt t="42579" x="3540125" y="3714750"/>
          <p14:tracePt t="42582" x="3533775" y="3714750"/>
          <p14:tracePt t="42584" x="3529013" y="3714750"/>
          <p14:tracePt t="42586" x="3522663" y="3714750"/>
          <p14:tracePt t="42587" x="3516313" y="3714750"/>
          <p14:tracePt t="42591" x="3509963" y="3714750"/>
          <p14:tracePt t="42592" x="3505200" y="3714750"/>
          <p14:tracePt t="42595" x="3498850" y="3714750"/>
          <p14:tracePt t="42596" x="3492500" y="3714750"/>
          <p14:tracePt t="42599" x="3486150" y="3714750"/>
          <p14:tracePt t="42601" x="3479800" y="3714750"/>
          <p14:tracePt t="42604" x="3475038" y="3714750"/>
          <p14:tracePt t="42606" x="3468688" y="3714750"/>
          <p14:tracePt t="42610" x="3462338" y="3714750"/>
          <p14:tracePt t="42613" x="3455988" y="3714750"/>
          <p14:tracePt t="42621" x="3451225" y="3714750"/>
          <p14:tracePt t="42623" x="3444875" y="3714750"/>
          <p14:tracePt t="42711" x="3444875" y="3708400"/>
          <p14:tracePt t="42719" x="3444875" y="3702050"/>
          <p14:tracePt t="42724" x="3444875" y="3695700"/>
          <p14:tracePt t="42730" x="3438525" y="3690938"/>
          <p14:tracePt t="42735" x="3438525" y="3684588"/>
          <p14:tracePt t="42743" x="3438525" y="3678238"/>
          <p14:tracePt t="42747" x="3432175" y="3678238"/>
          <p14:tracePt t="42751" x="3432175" y="3671888"/>
          <p14:tracePt t="42754" x="3427413" y="3671888"/>
          <p14:tracePt t="42756" x="3421063" y="3671888"/>
          <p14:tracePt t="42759" x="3421063" y="3665538"/>
          <p14:tracePt t="42762" x="3414713" y="3665538"/>
          <p14:tracePt t="42764" x="3414713" y="3660775"/>
          <p14:tracePt t="42770" x="3408363" y="3660775"/>
          <p14:tracePt t="42777" x="3403600" y="3660775"/>
          <p14:tracePt t="42782" x="3397250" y="3660775"/>
          <p14:tracePt t="42839" x="3403600" y="3660775"/>
          <p14:tracePt t="42847" x="3408363" y="3660775"/>
          <p14:tracePt t="42853" x="3408363" y="3665538"/>
          <p14:tracePt t="42858" x="3414713" y="3665538"/>
          <p14:tracePt t="42868" x="3427413" y="3665538"/>
          <p14:tracePt t="42884" x="3438525" y="3665538"/>
          <p14:tracePt t="42888" x="3438525" y="3660775"/>
          <p14:tracePt t="42890" x="3444875" y="3660775"/>
          <p14:tracePt t="42892" x="3451225" y="3660775"/>
          <p14:tracePt t="42900" x="3455988" y="3654425"/>
          <p14:tracePt t="42908" x="3462338" y="3654425"/>
          <p14:tracePt t="42914" x="3468688" y="3648075"/>
          <p14:tracePt t="42917" x="3475038" y="3648075"/>
          <p14:tracePt t="42925" x="3479800" y="3648075"/>
          <p14:tracePt t="42932" x="3486150" y="3648075"/>
          <p14:tracePt t="42935" x="3492500" y="3648075"/>
          <p14:tracePt t="42938" x="3498850" y="3648075"/>
          <p14:tracePt t="42941" x="3505200" y="3648075"/>
          <p14:tracePt t="42943" x="3509963" y="3648075"/>
          <p14:tracePt t="42946" x="3516313" y="3648075"/>
          <p14:tracePt t="42948" x="3522663" y="3648075"/>
          <p14:tracePt t="42951" x="3529013" y="3648075"/>
          <p14:tracePt t="42953" x="3533775" y="3648075"/>
          <p14:tracePt t="42956" x="3540125" y="3648075"/>
          <p14:tracePt t="42958" x="3546475" y="3648075"/>
          <p14:tracePt t="42959" x="3552825" y="3648075"/>
          <p14:tracePt t="42961" x="3557588" y="3648075"/>
          <p14:tracePt t="42963" x="3563938" y="3648075"/>
          <p14:tracePt t="42964" x="3570288" y="3648075"/>
          <p14:tracePt t="42966" x="3576638" y="3648075"/>
          <p14:tracePt t="42967" x="3582988" y="3648075"/>
          <p14:tracePt t="42969" x="3587750" y="3648075"/>
          <p14:tracePt t="42970" x="3594100" y="3654425"/>
          <p14:tracePt t="42972" x="3600450" y="3654425"/>
          <p14:tracePt t="42973" x="3606800" y="3654425"/>
          <p14:tracePt t="42975" x="3611563" y="3654425"/>
          <p14:tracePt t="42976" x="3617913" y="3654425"/>
          <p14:tracePt t="42978" x="3624263" y="3654425"/>
          <p14:tracePt t="42979" x="3630613" y="3654425"/>
          <p14:tracePt t="42980" x="3635375" y="3654425"/>
          <p14:tracePt t="42981" x="3641725" y="3654425"/>
          <p14:tracePt t="42984" x="3648075" y="3654425"/>
          <p14:tracePt t="42984" x="3648075" y="3660775"/>
          <p14:tracePt t="42985" x="3654425" y="3660775"/>
          <p14:tracePt t="42986" x="3660775" y="3660775"/>
          <p14:tracePt t="42987" x="3665538" y="3660775"/>
          <p14:tracePt t="42989" x="3671888" y="3660775"/>
          <p14:tracePt t="42991" x="3684588" y="3660775"/>
          <p14:tracePt t="42993" x="3689350" y="3660775"/>
          <p14:tracePt t="42995" x="3702050" y="3660775"/>
          <p14:tracePt t="42997" x="3708400" y="3665538"/>
          <p14:tracePt t="42999" x="3713163" y="3665538"/>
          <p14:tracePt t="43000" x="3719513" y="3665538"/>
          <p14:tracePt t="43001" x="3725863" y="3665538"/>
          <p14:tracePt t="43004" x="3732213" y="3665538"/>
          <p14:tracePt t="43006" x="3736975" y="3665538"/>
          <p14:tracePt t="43007" x="3749675" y="3665538"/>
          <p14:tracePt t="43010" x="3756025" y="3665538"/>
          <p14:tracePt t="43011" x="3762375" y="3665538"/>
          <p14:tracePt t="43012" x="3767138" y="3665538"/>
          <p14:tracePt t="43013" x="3773488" y="3665538"/>
          <p14:tracePt t="43016" x="3786188" y="3665538"/>
          <p14:tracePt t="43017" x="3790950" y="3665538"/>
          <p14:tracePt t="43019" x="3797300" y="3665538"/>
          <p14:tracePt t="43020" x="3803650" y="3665538"/>
          <p14:tracePt t="43021" x="3810000" y="3665538"/>
          <p14:tracePt t="43023" x="3814763" y="3665538"/>
          <p14:tracePt t="43025" x="3821113" y="3665538"/>
          <p14:tracePt t="43027" x="3827463" y="3665538"/>
          <p14:tracePt t="43028" x="3833813" y="3665538"/>
          <p14:tracePt t="43029" x="3840163" y="3665538"/>
          <p14:tracePt t="43031" x="3844925" y="3665538"/>
          <p14:tracePt t="43033" x="3851275" y="3665538"/>
          <p14:tracePt t="43036" x="3857625" y="3665538"/>
          <p14:tracePt t="43037" x="3863975" y="3665538"/>
          <p14:tracePt t="43038" x="3863975" y="3660775"/>
          <p14:tracePt t="43039" x="3868738" y="3660775"/>
          <p14:tracePt t="43042" x="3875088" y="3660775"/>
          <p14:tracePt t="43043" x="3881438" y="3660775"/>
          <p14:tracePt t="43045" x="3887788" y="3660775"/>
          <p14:tracePt t="43048" x="3892550" y="3660775"/>
          <p14:tracePt t="43052" x="3905250" y="3660775"/>
          <p14:tracePt t="43056" x="3911600" y="3660775"/>
          <p14:tracePt t="43058" x="3916363" y="3660775"/>
          <p14:tracePt t="43062" x="3922713" y="3660775"/>
          <p14:tracePt t="43063" x="3929063" y="3660775"/>
          <p14:tracePt t="43066" x="3935413" y="3660775"/>
          <p14:tracePt t="43071" x="3941763" y="3660775"/>
          <p14:tracePt t="43075" x="3946525" y="3660775"/>
          <p14:tracePt t="43076" x="3952875" y="3660775"/>
          <p14:tracePt t="43081" x="3959225" y="3660775"/>
          <p14:tracePt t="43082" x="3959225" y="3665538"/>
          <p14:tracePt t="43085" x="3965575" y="3665538"/>
          <p14:tracePt t="43089" x="3970338" y="3671888"/>
          <p14:tracePt t="43090" x="3976688" y="3671888"/>
          <p14:tracePt t="43095" x="3983038" y="3671888"/>
          <p14:tracePt t="43096" x="3983038" y="3678238"/>
          <p14:tracePt t="43101" x="3989388" y="3678238"/>
          <p14:tracePt t="43102" x="3989388" y="3684588"/>
          <p14:tracePt t="43103" x="3989388" y="3690938"/>
          <p14:tracePt t="43104" x="3994150" y="3690938"/>
          <p14:tracePt t="43106" x="4000500" y="3690938"/>
          <p14:tracePt t="43110" x="4000500" y="3695700"/>
          <p14:tracePt t="43112" x="4006850" y="3695700"/>
          <p14:tracePt t="43115" x="4006850" y="3702050"/>
          <p14:tracePt t="43118" x="4006850" y="3708400"/>
          <p14:tracePt t="43120" x="4013200" y="3708400"/>
          <p14:tracePt t="43121" x="4013200" y="3714750"/>
          <p14:tracePt t="43123" x="4013200" y="3719513"/>
          <p14:tracePt t="43125" x="4019550" y="3719513"/>
          <p14:tracePt t="43126" x="4019550" y="3725863"/>
          <p14:tracePt t="43130" x="4019550" y="3732213"/>
          <p14:tracePt t="43133" x="4019550" y="3743325"/>
          <p14:tracePt t="43137" x="4019550" y="3749675"/>
          <p14:tracePt t="43139" x="4019550" y="3756025"/>
          <p14:tracePt t="43144" x="4019550" y="3762375"/>
          <p14:tracePt t="43145" x="4019550" y="3767138"/>
          <p14:tracePt t="43149" x="4019550" y="3773488"/>
          <p14:tracePt t="43153" x="4019550" y="3779838"/>
          <p14:tracePt t="43156" x="4019550" y="3786188"/>
          <p14:tracePt t="43159" x="4019550" y="3792538"/>
          <p14:tracePt t="43162" x="4024313" y="3792538"/>
          <p14:tracePt t="43163" x="4024313" y="3797300"/>
          <p14:tracePt t="43167" x="4024313" y="3803650"/>
          <p14:tracePt t="43172" x="4024313" y="3810000"/>
          <p14:tracePt t="43174" x="4024313" y="3816350"/>
          <p14:tracePt t="43175" x="4030663" y="3816350"/>
          <p14:tracePt t="43176" x="4030663" y="3821113"/>
          <p14:tracePt t="43181" x="4030663" y="3827463"/>
          <p14:tracePt t="43188" x="4030663" y="3833813"/>
          <p14:tracePt t="43189" x="4030663" y="3840163"/>
          <p14:tracePt t="43192" x="4037013" y="3840163"/>
          <p14:tracePt t="43196" x="4037013" y="3844925"/>
          <p14:tracePt t="43202" x="4037013" y="3851275"/>
          <p14:tracePt t="43212" x="4037013" y="3857625"/>
          <p14:tracePt t="43214" x="4037013" y="3863975"/>
          <p14:tracePt t="43224" x="4037013" y="3870325"/>
          <p14:tracePt t="43232" x="4043363" y="3870325"/>
          <p14:tracePt t="43247" x="4048125" y="3870325"/>
          <p14:tracePt t="43250" x="4048125" y="3875088"/>
          <p14:tracePt t="43253" x="4054475" y="3875088"/>
          <p14:tracePt t="43258" x="4054475" y="3881438"/>
          <p14:tracePt t="43261" x="4060825" y="3881438"/>
          <p14:tracePt t="43276" x="4060825" y="3887788"/>
          <p14:tracePt t="43280" x="4067175" y="3887788"/>
          <p14:tracePt t="43290" x="4071938" y="3887788"/>
          <p14:tracePt t="43298" x="4078288" y="3887788"/>
          <p14:tracePt t="43334" x="4084638" y="3894138"/>
          <p14:tracePt t="43347" x="4090988" y="3894138"/>
          <p14:tracePt t="43356" x="4097338" y="3898900"/>
          <p14:tracePt t="43359" x="4102100" y="3905250"/>
          <p14:tracePt t="43362" x="4108450" y="3905250"/>
          <p14:tracePt t="43365" x="4108450" y="3911600"/>
          <p14:tracePt t="43367" x="4114800" y="3911600"/>
          <p14:tracePt t="43370" x="4121150" y="3917950"/>
          <p14:tracePt t="43372" x="4125913" y="3922713"/>
          <p14:tracePt t="43375" x="4132263" y="3922713"/>
          <p14:tracePt t="43376" x="4138613" y="3922713"/>
          <p14:tracePt t="43380" x="4149725" y="3929063"/>
          <p14:tracePt t="43384" x="4162425" y="3935413"/>
          <p14:tracePt t="43386" x="4168775" y="3935413"/>
          <p14:tracePt t="43390" x="4179888" y="3941763"/>
          <p14:tracePt t="43394" x="4186238" y="3941763"/>
          <p14:tracePt t="43396" x="4192588" y="3941763"/>
          <p14:tracePt t="43397" x="4198938" y="3941763"/>
          <p14:tracePt t="43400" x="4203700" y="3941763"/>
          <p14:tracePt t="43405" x="4210050" y="3941763"/>
          <p14:tracePt t="43416" x="4216400" y="3941763"/>
          <p14:tracePt t="43434" x="4222750" y="3941763"/>
          <p14:tracePt t="43449" x="4227513" y="3941763"/>
          <p14:tracePt t="43455" x="4233863" y="3948113"/>
          <p14:tracePt t="43466" x="4240213" y="3952875"/>
          <p14:tracePt t="43472" x="4246563" y="3952875"/>
          <p14:tracePt t="43476" x="4251325" y="3959225"/>
          <p14:tracePt t="43486" x="4251325" y="3965575"/>
          <p14:tracePt t="43489" x="4257675" y="3965575"/>
          <p14:tracePt t="43533" x="4264025" y="3965575"/>
          <p14:tracePt t="43581" x="4270375" y="3965575"/>
          <p14:tracePt t="43585" x="4276725" y="3965575"/>
          <p14:tracePt t="43589" x="4276725" y="3959225"/>
          <p14:tracePt t="43592" x="4281488" y="3959225"/>
          <p14:tracePt t="43595" x="4287838" y="3959225"/>
          <p14:tracePt t="43599" x="4294188" y="3959225"/>
          <p14:tracePt t="43602" x="4300538" y="3959225"/>
          <p14:tracePt t="43608" x="4305300" y="3959225"/>
          <p14:tracePt t="43610" x="4311650" y="3959225"/>
          <p14:tracePt t="43615" x="4324350" y="3952875"/>
          <p14:tracePt t="43619" x="4329113" y="3952875"/>
          <p14:tracePt t="43625" x="4348163" y="3948113"/>
          <p14:tracePt t="43629" x="4352925" y="3948113"/>
          <p14:tracePt t="43633" x="4359275" y="3941763"/>
          <p14:tracePt t="43637" x="4371975" y="3935413"/>
          <p14:tracePt t="43642" x="4383088" y="3929063"/>
          <p14:tracePt t="43644" x="4395788" y="3929063"/>
          <p14:tracePt t="43646" x="4402138" y="3922713"/>
          <p14:tracePt t="43649" x="4406900" y="3922713"/>
          <p14:tracePt t="43651" x="4413250" y="3917950"/>
          <p14:tracePt t="43652" x="4419600" y="3917950"/>
          <p14:tracePt t="43653" x="4425950" y="3917950"/>
          <p14:tracePt t="43653" x="4425950" y="3911600"/>
          <p14:tracePt t="43654" x="4430713" y="3911600"/>
          <p14:tracePt t="43656" x="4437063" y="3911600"/>
          <p14:tracePt t="43657" x="4443413" y="3911600"/>
          <p14:tracePt t="43659" x="4449763" y="3911600"/>
          <p14:tracePt t="43660" x="4456113" y="3911600"/>
          <p14:tracePt t="43661" x="4456113" y="3905250"/>
          <p14:tracePt t="43662" x="4467225" y="3905250"/>
          <p14:tracePt t="43663" x="4473575" y="3905250"/>
          <p14:tracePt t="43664" x="4479925" y="3905250"/>
          <p14:tracePt t="43665" x="4484688" y="3905250"/>
          <p14:tracePt t="43668" x="4497388" y="3905250"/>
          <p14:tracePt t="43669" x="4503738" y="3905250"/>
          <p14:tracePt t="43670" x="4514850" y="3905250"/>
          <p14:tracePt t="43671" x="4521200" y="3905250"/>
          <p14:tracePt t="43672" x="4527550" y="3905250"/>
          <p14:tracePt t="43673" x="4533900" y="3905250"/>
          <p14:tracePt t="43674" x="4538663" y="3898900"/>
          <p14:tracePt t="43675" x="4545013" y="3898900"/>
          <p14:tracePt t="43676" x="4557713" y="3898900"/>
          <p14:tracePt t="43678" x="4562475" y="3898900"/>
          <p14:tracePt t="43679" x="4575175" y="3898900"/>
          <p14:tracePt t="43680" x="4581525" y="3898900"/>
          <p14:tracePt t="43681" x="4586288" y="3898900"/>
          <p14:tracePt t="43682" x="4598988" y="3898900"/>
          <p14:tracePt t="43684" x="4605338" y="3898900"/>
          <p14:tracePt t="43685" x="4610100" y="3894138"/>
          <p14:tracePt t="43685" x="4616450" y="3894138"/>
          <p14:tracePt t="43686" x="4629150" y="3894138"/>
          <p14:tracePt t="43687" x="4635500" y="3894138"/>
          <p14:tracePt t="43688" x="4640263" y="3894138"/>
          <p14:tracePt t="43689" x="4652963" y="3894138"/>
          <p14:tracePt t="43690" x="4659313" y="3894138"/>
          <p14:tracePt t="43692" x="4664075" y="3894138"/>
          <p14:tracePt t="43693" x="4670425" y="3894138"/>
          <p14:tracePt t="43694" x="4687888" y="3894138"/>
          <p14:tracePt t="43695" x="4694238" y="3894138"/>
          <p14:tracePt t="43696" x="4700588" y="3894138"/>
          <p14:tracePt t="43697" x="4706938" y="3894138"/>
          <p14:tracePt t="43698" x="4713288" y="3894138"/>
          <p14:tracePt t="43700" x="4724400" y="3894138"/>
          <p14:tracePt t="43701" x="4730750" y="3894138"/>
          <p14:tracePt t="43702" x="4741863" y="3894138"/>
          <p14:tracePt t="43703" x="4741863" y="3887788"/>
          <p14:tracePt t="43704" x="4748213" y="3887788"/>
          <p14:tracePt t="43705" x="4754563" y="3887788"/>
          <p14:tracePt t="43706" x="4760913" y="3887788"/>
          <p14:tracePt t="43707" x="4765675" y="3887788"/>
          <p14:tracePt t="43708" x="4772025" y="3887788"/>
          <p14:tracePt t="43709" x="4778375" y="3887788"/>
          <p14:tracePt t="43711" x="4784725" y="3887788"/>
          <p14:tracePt t="43712" x="4791075" y="3881438"/>
          <p14:tracePt t="43713" x="4795838" y="3881438"/>
          <p14:tracePt t="43714" x="4802188" y="3881438"/>
          <p14:tracePt t="43717" x="4808538" y="3875088"/>
          <p14:tracePt t="43717" x="4814888" y="3875088"/>
          <p14:tracePt t="43718" x="4819650" y="3875088"/>
          <p14:tracePt t="43720" x="4826000" y="3875088"/>
          <p14:tracePt t="43721" x="4826000" y="3870325"/>
          <p14:tracePt t="43722" x="4832350" y="3870325"/>
          <p14:tracePt t="43724" x="4838700" y="3870325"/>
          <p14:tracePt t="43725" x="4843463" y="3870325"/>
          <p14:tracePt t="43729" x="4849813" y="3863975"/>
          <p14:tracePt t="43730" x="4856163" y="3863975"/>
          <p14:tracePt t="43733" x="4862513" y="3863975"/>
          <p14:tracePt t="43734" x="4867275" y="3863975"/>
          <p14:tracePt t="43735" x="4867275" y="3857625"/>
          <p14:tracePt t="43737" x="4873625" y="3857625"/>
          <p14:tracePt t="43739" x="4873625" y="3851275"/>
          <p14:tracePt t="43740" x="4879975" y="3851275"/>
          <p14:tracePt t="43743" x="4886325" y="3851275"/>
          <p14:tracePt t="43747" x="4892675" y="3851275"/>
          <p14:tracePt t="43752" x="4897438" y="3851275"/>
          <p14:tracePt t="43758" x="4897438" y="3844925"/>
          <p14:tracePt t="43771" x="4903788" y="3840163"/>
          <p14:tracePt t="43790" x="4910138" y="3833813"/>
          <p14:tracePt t="43797" x="4910138" y="3827463"/>
          <p14:tracePt t="43804" x="4916488" y="3827463"/>
          <p14:tracePt t="43814" x="4921250" y="3827463"/>
          <p14:tracePt t="43832" x="4927600" y="3827463"/>
          <p14:tracePt t="43846" x="4933950" y="3821113"/>
          <p14:tracePt t="43849" x="4940300" y="3821113"/>
          <p14:tracePt t="43864" x="4945063" y="3816350"/>
          <p14:tracePt t="43871" x="4951413" y="3816350"/>
          <p14:tracePt t="43877" x="4951413" y="3810000"/>
          <p14:tracePt t="43882" x="4957763" y="3803650"/>
          <p14:tracePt t="43886" x="4964113" y="3803650"/>
          <p14:tracePt t="43903" x="4964113" y="3797300"/>
          <p14:tracePt t="43919" x="4964113" y="3792538"/>
          <p14:tracePt t="43923" x="4957763" y="3792538"/>
          <p14:tracePt t="43931" x="4951413" y="3786188"/>
          <p14:tracePt t="43940" x="4945063" y="3786188"/>
          <p14:tracePt t="43958" x="4940300" y="3786188"/>
          <p14:tracePt t="43964" x="4940300" y="3779838"/>
          <p14:tracePt t="43972" x="4933950" y="3779838"/>
          <p14:tracePt t="44076" x="4933950" y="3773488"/>
          <p14:tracePt t="44099" x="4927600" y="3773488"/>
          <p14:tracePt t="44107" x="4927600" y="3767138"/>
          <p14:tracePt t="44114" x="4921250" y="3762375"/>
          <p14:tracePt t="44118" x="4921250" y="3756025"/>
          <p14:tracePt t="44127" x="4916488" y="3749675"/>
          <p14:tracePt t="44129" x="4910138" y="3749675"/>
          <p14:tracePt t="44132" x="4910138" y="3743325"/>
          <p14:tracePt t="44134" x="4903788" y="3743325"/>
          <p14:tracePt t="44138" x="4903788" y="3738563"/>
          <p14:tracePt t="44140" x="4897438" y="3732213"/>
          <p14:tracePt t="44143" x="4892675" y="3732213"/>
          <p14:tracePt t="44144" x="4892675" y="3725863"/>
          <p14:tracePt t="44145" x="4886325" y="3725863"/>
          <p14:tracePt t="44148" x="4879975" y="3719513"/>
          <p14:tracePt t="44152" x="4873625" y="3714750"/>
          <p14:tracePt t="44154" x="4867275" y="3714750"/>
          <p14:tracePt t="44155" x="4862513" y="3708400"/>
          <p14:tracePt t="44156" x="4856163" y="3702050"/>
          <p14:tracePt t="44158" x="4849813" y="3695700"/>
          <p14:tracePt t="44160" x="4843463" y="3695700"/>
          <p14:tracePt t="44161" x="4838700" y="3690938"/>
          <p14:tracePt t="44162" x="4832350" y="3690938"/>
          <p14:tracePt t="44163" x="4826000" y="3684588"/>
          <p14:tracePt t="44165" x="4819650" y="3684588"/>
          <p14:tracePt t="44166" x="4814888" y="3684588"/>
          <p14:tracePt t="44167" x="4808538" y="3678238"/>
          <p14:tracePt t="44169" x="4802188" y="3671888"/>
          <p14:tracePt t="44169" x="4795838" y="3671888"/>
          <p14:tracePt t="44170" x="4791075" y="3671888"/>
          <p14:tracePt t="44171" x="4784725" y="3665538"/>
          <p14:tracePt t="44172" x="4778375" y="3665538"/>
          <p14:tracePt t="44175" x="4765675" y="3660775"/>
          <p14:tracePt t="44176" x="4760913" y="3654425"/>
          <p14:tracePt t="44177" x="4741863" y="3648075"/>
          <p14:tracePt t="44178" x="4737100" y="3641725"/>
          <p14:tracePt t="44179" x="4730750" y="3636963"/>
          <p14:tracePt t="44180" x="4718050" y="3636963"/>
          <p14:tracePt t="44181" x="4713288" y="3630613"/>
          <p14:tracePt t="44182" x="4706938" y="3624263"/>
          <p14:tracePt t="44184" x="4687888" y="3624263"/>
          <p14:tracePt t="44188" x="4652963" y="3613150"/>
          <p14:tracePt t="44189" x="4640263" y="3606800"/>
          <p14:tracePt t="44190" x="4635500" y="3606800"/>
          <p14:tracePt t="44191" x="4622800" y="3600450"/>
          <p14:tracePt t="44192" x="4610100" y="3594100"/>
          <p14:tracePt t="44193" x="4598988" y="3594100"/>
          <p14:tracePt t="44194" x="4592638" y="3594100"/>
          <p14:tracePt t="44195" x="4586288" y="3594100"/>
          <p14:tracePt t="44196" x="4575175" y="3587750"/>
          <p14:tracePt t="44197" x="4568825" y="3582988"/>
          <p14:tracePt t="44198" x="4557713" y="3582988"/>
          <p14:tracePt t="44199" x="4545013" y="3582988"/>
          <p14:tracePt t="44201" x="4538663" y="3576638"/>
          <p14:tracePt t="44201" x="4533900" y="3576638"/>
          <p14:tracePt t="44203" x="4521200" y="3570288"/>
          <p14:tracePt t="44203" x="4508500" y="3570288"/>
          <p14:tracePt t="44204" x="4503738" y="3570288"/>
          <p14:tracePt t="44205" x="4497388" y="3570288"/>
          <p14:tracePt t="44206" x="4484688" y="3563938"/>
          <p14:tracePt t="44207" x="4479925" y="3563938"/>
          <p14:tracePt t="44208" x="4473575" y="3563938"/>
          <p14:tracePt t="44209" x="4460875" y="3559175"/>
          <p14:tracePt t="44210" x="4449763" y="3559175"/>
          <p14:tracePt t="44211" x="4443413" y="3552825"/>
          <p14:tracePt t="44212" x="4437063" y="3552825"/>
          <p14:tracePt t="44213" x="4425950" y="3552825"/>
          <p14:tracePt t="44214" x="4419600" y="3552825"/>
          <p14:tracePt t="44215" x="4413250" y="3546475"/>
          <p14:tracePt t="44216" x="4402138" y="3546475"/>
          <p14:tracePt t="44218" x="4395788" y="3540125"/>
          <p14:tracePt t="44218" x="4389438" y="3540125"/>
          <p14:tracePt t="44219" x="4378325" y="3540125"/>
          <p14:tracePt t="44220" x="4371975" y="3540125"/>
          <p14:tracePt t="44221" x="4365625" y="3540125"/>
          <p14:tracePt t="44223" x="4352925" y="3540125"/>
          <p14:tracePt t="44224" x="4348163" y="3535363"/>
          <p14:tracePt t="44225" x="4341813" y="3535363"/>
          <p14:tracePt t="44226" x="4324350" y="3529013"/>
          <p14:tracePt t="44227" x="4311650" y="3529013"/>
          <p14:tracePt t="44228" x="4305300" y="3529013"/>
          <p14:tracePt t="44229" x="4294188" y="3529013"/>
          <p14:tracePt t="44230" x="4281488" y="3529013"/>
          <p14:tracePt t="44231" x="4276725" y="3529013"/>
          <p14:tracePt t="44232" x="4264025" y="3522663"/>
          <p14:tracePt t="44234" x="4251325" y="3522663"/>
          <p14:tracePt t="44235" x="4240213" y="3522663"/>
          <p14:tracePt t="44236" x="4227513" y="3522663"/>
          <p14:tracePt t="44236" x="4222750" y="3516313"/>
          <p14:tracePt t="44237" x="4210050" y="3516313"/>
          <p14:tracePt t="44238" x="4198938" y="3516313"/>
          <p14:tracePt t="44239" x="4186238" y="3516313"/>
          <p14:tracePt t="44240" x="4173538" y="3509963"/>
          <p14:tracePt t="44241" x="4168775" y="3509963"/>
          <p14:tracePt t="44242" x="4156075" y="3505200"/>
          <p14:tracePt t="44243" x="4144963" y="3505200"/>
          <p14:tracePt t="44244" x="4132263" y="3505200"/>
          <p14:tracePt t="44245" x="4121150" y="3498850"/>
          <p14:tracePt t="44246" x="4114800" y="3498850"/>
          <p14:tracePt t="44247" x="4102100" y="3498850"/>
          <p14:tracePt t="44248" x="4090988" y="3498850"/>
          <p14:tracePt t="44249" x="4078288" y="3498850"/>
          <p14:tracePt t="44251" x="4071938" y="3498850"/>
          <p14:tracePt t="44252" x="4060825" y="3492500"/>
          <p14:tracePt t="44252" x="4048125" y="3492500"/>
          <p14:tracePt t="44253" x="4043363" y="3492500"/>
          <p14:tracePt t="44254" x="4037013" y="3492500"/>
          <p14:tracePt t="44255" x="4030663" y="3492500"/>
          <p14:tracePt t="44256" x="4019550" y="3486150"/>
          <p14:tracePt t="44257" x="4013200" y="3486150"/>
          <p14:tracePt t="44258" x="4006850" y="3486150"/>
          <p14:tracePt t="44259" x="3994150" y="3486150"/>
          <p14:tracePt t="44260" x="3989388" y="3481388"/>
          <p14:tracePt t="44261" x="3983038" y="3481388"/>
          <p14:tracePt t="44262" x="3976688" y="3481388"/>
          <p14:tracePt t="44264" x="3965575" y="3481388"/>
          <p14:tracePt t="44266" x="3959225" y="3481388"/>
          <p14:tracePt t="44269" x="3952875" y="3481388"/>
          <p14:tracePt t="44271" x="3946525" y="3481388"/>
          <p14:tracePt t="44271" x="3941763" y="3481388"/>
          <p14:tracePt t="44275" x="3935413" y="3481388"/>
          <p14:tracePt t="44289" x="3929063" y="3481388"/>
          <p14:tracePt t="44320" x="3922713" y="3481388"/>
          <p14:tracePt t="44325" x="3916363" y="3481388"/>
          <p14:tracePt t="44327" x="3916363" y="3486150"/>
          <p14:tracePt t="44332" x="3911600" y="3486150"/>
          <p14:tracePt t="44335" x="3911600" y="3492500"/>
          <p14:tracePt t="44340" x="3905250" y="3492500"/>
          <p14:tracePt t="44344" x="3905250" y="3498850"/>
          <p14:tracePt t="44345" x="3898900" y="3498850"/>
          <p14:tracePt t="44346" x="3892550" y="3498850"/>
          <p14:tracePt t="44348" x="3892550" y="3505200"/>
          <p14:tracePt t="44351" x="3887788" y="3509963"/>
          <p14:tracePt t="44355" x="3887788" y="3516313"/>
          <p14:tracePt t="44356" x="3881438" y="3516313"/>
          <p14:tracePt t="44361" x="3881438" y="3522663"/>
          <p14:tracePt t="44363" x="3875088" y="3522663"/>
          <p14:tracePt t="44366" x="3868738" y="3529013"/>
          <p14:tracePt t="44367" x="3868738" y="3535363"/>
          <p14:tracePt t="44376" x="3868738" y="3540125"/>
          <p14:tracePt t="44378" x="3863975" y="3540125"/>
          <p14:tracePt t="44379" x="3863975" y="3546475"/>
          <p14:tracePt t="44385" x="3863975" y="3552825"/>
          <p14:tracePt t="44386" x="3857625" y="3552825"/>
          <p14:tracePt t="44391" x="3857625" y="3559175"/>
          <p14:tracePt t="44398" x="3857625" y="3563938"/>
          <p14:tracePt t="44411" x="3857625" y="3570288"/>
          <p14:tracePt t="44423" x="3863975" y="3570288"/>
          <p14:tracePt t="44428" x="3863975" y="3576638"/>
          <p14:tracePt t="44438" x="3868738" y="3582988"/>
          <p14:tracePt t="44442" x="3875088" y="3582988"/>
          <p14:tracePt t="44443" x="3875088" y="3587750"/>
          <p14:tracePt t="44452" x="3881438" y="3594100"/>
          <p14:tracePt t="44457" x="3881438" y="3600450"/>
          <p14:tracePt t="44458" x="3887788" y="3600450"/>
          <p14:tracePt t="44462" x="3887788" y="3606800"/>
          <p14:tracePt t="44465" x="3892550" y="3606800"/>
          <p14:tracePt t="44466" x="3892550" y="3613150"/>
          <p14:tracePt t="44467" x="3898900" y="3613150"/>
          <p14:tracePt t="44472" x="3898900" y="3617913"/>
          <p14:tracePt t="44473" x="3905250" y="3617913"/>
          <p14:tracePt t="44476" x="3911600" y="3617913"/>
          <p14:tracePt t="44481" x="3916363" y="3624263"/>
          <p14:tracePt t="44486" x="3922713" y="3624263"/>
          <p14:tracePt t="44490" x="3922713" y="3630613"/>
          <p14:tracePt t="44491" x="3929063" y="3630613"/>
          <p14:tracePt t="44494" x="3929063" y="3636963"/>
          <p14:tracePt t="44498" x="3935413" y="3636963"/>
          <p14:tracePt t="44601" x="3935413" y="3630613"/>
          <p14:tracePt t="44614" x="3929063" y="3630613"/>
          <p14:tracePt t="44632" x="3911600" y="3630613"/>
          <p14:tracePt t="44638" x="3898900" y="3630613"/>
          <p14:tracePt t="44642" x="3892550" y="3630613"/>
          <p14:tracePt t="44647" x="3887788" y="3630613"/>
          <p14:tracePt t="44658" x="3881438" y="3630613"/>
          <p14:tracePt t="44695" x="3875088" y="3630613"/>
          <p14:tracePt t="44714" x="3868738" y="3630613"/>
          <p14:tracePt t="44821" x="3863975" y="3630613"/>
          <p14:tracePt t="45018" x="3863975" y="3624263"/>
          <p14:tracePt t="45038" x="3863975" y="3617913"/>
          <p14:tracePt t="45046" x="3863975" y="3613150"/>
          <p14:tracePt t="45050" x="3863975" y="3606800"/>
          <p14:tracePt t="45059" x="3863975" y="3600450"/>
          <p14:tracePt t="45066" x="3868738" y="3594100"/>
          <p14:tracePt t="45071" x="3868738" y="3587750"/>
          <p14:tracePt t="45076" x="3875088" y="3582988"/>
          <p14:tracePt t="45085" x="3875088" y="3576638"/>
          <p14:tracePt t="45091" x="3881438" y="3576638"/>
          <p14:tracePt t="45097" x="3881438" y="3570288"/>
          <p14:tracePt t="45477" x="3875088" y="3570288"/>
          <p14:tracePt t="45656" x="3868738" y="3570288"/>
          <p14:tracePt t="45923" x="3863975" y="3570288"/>
          <p14:tracePt t="45929" x="3857625" y="3570288"/>
          <p14:tracePt t="45969" x="3851275" y="3570288"/>
          <p14:tracePt t="45978" x="3844925" y="3570288"/>
          <p14:tracePt t="45991" x="3840163" y="3570288"/>
          <p14:tracePt t="46000" x="3833813" y="3563938"/>
          <p14:tracePt t="46010" x="3827463" y="3563938"/>
          <p14:tracePt t="46018" x="3821113" y="3563938"/>
          <p14:tracePt t="46021" x="3814763" y="3563938"/>
          <p14:tracePt t="46030" x="3810000" y="3563938"/>
          <p14:tracePt t="46033" x="3803650" y="3563938"/>
          <p14:tracePt t="46038" x="3797300" y="3563938"/>
          <p14:tracePt t="46041" x="3790950" y="3563938"/>
          <p14:tracePt t="46044" x="3786188" y="3563938"/>
          <p14:tracePt t="46047" x="3779838" y="3563938"/>
          <p14:tracePt t="46050" x="3773488" y="3563938"/>
          <p14:tracePt t="46051" x="3767138" y="3563938"/>
          <p14:tracePt t="46056" x="3762375" y="3563938"/>
          <p14:tracePt t="46060" x="3756025" y="3563938"/>
          <p14:tracePt t="46065" x="3749675" y="3563938"/>
          <p14:tracePt t="46067" x="3743325" y="3563938"/>
          <p14:tracePt t="46075" x="3736975" y="3563938"/>
          <p14:tracePt t="46083" x="3732213" y="3563938"/>
          <p14:tracePt t="46100" x="3725863" y="3563938"/>
          <p14:tracePt t="46102" x="3725863" y="3570288"/>
          <p14:tracePt t="46107" x="3719513" y="3570288"/>
          <p14:tracePt t="46112" x="3713163" y="3570288"/>
          <p14:tracePt t="46120" x="3708400" y="3570288"/>
          <p14:tracePt t="46124" x="3702050" y="3570288"/>
          <p14:tracePt t="46126" x="3695700" y="3570288"/>
          <p14:tracePt t="46130" x="3689350" y="3570288"/>
          <p14:tracePt t="46134" x="3684588" y="3570288"/>
          <p14:tracePt t="46138" x="3678238" y="3570288"/>
          <p14:tracePt t="46140" x="3671888" y="3570288"/>
          <p14:tracePt t="46142" x="3665538" y="3570288"/>
          <p14:tracePt t="46145" x="3660775" y="3570288"/>
          <p14:tracePt t="46147" x="3654425" y="3570288"/>
          <p14:tracePt t="46148" x="3648075" y="3570288"/>
          <p14:tracePt t="46150" x="3641725" y="3570288"/>
          <p14:tracePt t="46154" x="3635375" y="3570288"/>
          <p14:tracePt t="46157" x="3630613" y="3570288"/>
          <p14:tracePt t="46161" x="3624263" y="3570288"/>
          <p14:tracePt t="46163" x="3617913" y="3570288"/>
          <p14:tracePt t="46167" x="3611563" y="3570288"/>
          <p14:tracePt t="46171" x="3606800" y="3570288"/>
          <p14:tracePt t="46175" x="3600450" y="3570288"/>
          <p14:tracePt t="46177" x="3594100" y="3570288"/>
          <p14:tracePt t="46185" x="3587750" y="3570288"/>
          <p14:tracePt t="46195" x="3582988" y="3570288"/>
          <p14:tracePt t="46214" x="3576638" y="3570288"/>
          <p14:tracePt t="46242" x="3570288" y="3570288"/>
          <p14:tracePt t="46349" x="3576638" y="3570288"/>
          <p14:tracePt t="46624" x="3582988" y="3570288"/>
          <p14:tracePt t="46676" x="3587750" y="3570288"/>
          <p14:tracePt t="46699" x="3594100" y="3570288"/>
          <p14:tracePt t="46724" x="3600450" y="3570288"/>
          <p14:tracePt t="46739" x="3606800" y="3570288"/>
          <p14:tracePt t="46777" x="3611563" y="3563938"/>
          <p14:tracePt t="46783" x="3617913" y="3563938"/>
          <p14:tracePt t="46787" x="3624263" y="3563938"/>
          <p14:tracePt t="46792" x="3624263" y="3559175"/>
          <p14:tracePt t="46802" x="3635375" y="3559175"/>
          <p14:tracePt t="46805" x="3641725" y="3559175"/>
          <p14:tracePt t="46808" x="3648075" y="3559175"/>
          <p14:tracePt t="46811" x="3654425" y="3559175"/>
          <p14:tracePt t="46813" x="3660775" y="3559175"/>
          <p14:tracePt t="46815" x="3665538" y="3559175"/>
          <p14:tracePt t="46818" x="3671888" y="3559175"/>
          <p14:tracePt t="46822" x="3684588" y="3559175"/>
          <p14:tracePt t="46825" x="3689350" y="3559175"/>
          <p14:tracePt t="46827" x="3702050" y="3559175"/>
          <p14:tracePt t="46829" x="3708400" y="3559175"/>
          <p14:tracePt t="46831" x="3713163" y="3559175"/>
          <p14:tracePt t="46834" x="3725863" y="3559175"/>
          <p14:tracePt t="46837" x="3732213" y="3559175"/>
          <p14:tracePt t="46839" x="3736975" y="3559175"/>
          <p14:tracePt t="46840" x="3743325" y="3559175"/>
          <p14:tracePt t="46841" x="3749675" y="3559175"/>
          <p14:tracePt t="46842" x="3756025" y="3559175"/>
          <p14:tracePt t="46843" x="3762375" y="3559175"/>
          <p14:tracePt t="46844" x="3767138" y="3559175"/>
          <p14:tracePt t="46846" x="3773488" y="3559175"/>
          <p14:tracePt t="46847" x="3779838" y="3559175"/>
          <p14:tracePt t="46848" x="3786188" y="3559175"/>
          <p14:tracePt t="46849" x="3790950" y="3559175"/>
          <p14:tracePt t="46850" x="3797300" y="3559175"/>
          <p14:tracePt t="46851" x="3803650" y="3559175"/>
          <p14:tracePt t="46853" x="3810000" y="3559175"/>
          <p14:tracePt t="46854" x="3821113" y="3559175"/>
          <p14:tracePt t="46855" x="3827463" y="3559175"/>
          <p14:tracePt t="46857" x="3840163" y="3559175"/>
          <p14:tracePt t="46859" x="3844925" y="3559175"/>
          <p14:tracePt t="46860" x="3857625" y="3559175"/>
          <p14:tracePt t="46862" x="3863975" y="3559175"/>
          <p14:tracePt t="46864" x="3875088" y="3559175"/>
          <p14:tracePt t="46865" x="3887788" y="3559175"/>
          <p14:tracePt t="46867" x="3892550" y="3559175"/>
          <p14:tracePt t="46869" x="3905250" y="3559175"/>
          <p14:tracePt t="46870" x="3922713" y="3552825"/>
          <p14:tracePt t="46873" x="3941763" y="3552825"/>
          <p14:tracePt t="46874" x="3946525" y="3552825"/>
          <p14:tracePt t="46889" x="4084638" y="3546475"/>
          <p14:tracePt t="46891" x="4125913" y="3546475"/>
          <p14:tracePt t="46892" x="4132263" y="3546475"/>
          <p14:tracePt t="46893" x="4138613" y="3546475"/>
          <p14:tracePt t="46894" x="4156075" y="3546475"/>
          <p14:tracePt t="46895" x="4168775" y="3546475"/>
          <p14:tracePt t="46896" x="4179888" y="3546475"/>
          <p14:tracePt t="46897" x="4192588" y="3546475"/>
          <p14:tracePt t="46898" x="4210050" y="3540125"/>
          <p14:tracePt t="46899" x="4227513" y="3540125"/>
          <p14:tracePt t="46900" x="4246563" y="3540125"/>
          <p14:tracePt t="46901" x="4264025" y="3540125"/>
          <p14:tracePt t="46902" x="4281488" y="3535363"/>
          <p14:tracePt t="46904" x="4318000" y="3535363"/>
          <p14:tracePt t="46905" x="4335463" y="3535363"/>
          <p14:tracePt t="46906" x="4352925" y="3535363"/>
          <p14:tracePt t="46907" x="4371975" y="3535363"/>
          <p14:tracePt t="46908" x="4395788" y="3535363"/>
          <p14:tracePt t="46909" x="4413250" y="3529013"/>
          <p14:tracePt t="46910" x="4430713" y="3529013"/>
          <p14:tracePt t="46911" x="4449763" y="3529013"/>
          <p14:tracePt t="46912" x="4473575" y="3522663"/>
          <p14:tracePt t="46913" x="4491038" y="3522663"/>
          <p14:tracePt t="46914" x="4514850" y="3522663"/>
          <p14:tracePt t="46915" x="4533900" y="3516313"/>
          <p14:tracePt t="46916" x="4551363" y="3516313"/>
          <p14:tracePt t="46917" x="4575175" y="3509963"/>
          <p14:tracePt t="46918" x="4592638" y="3509963"/>
          <p14:tracePt t="46920" x="4616450" y="3509963"/>
          <p14:tracePt t="46921" x="4664075" y="3498850"/>
          <p14:tracePt t="46922" x="4683125" y="3498850"/>
          <p14:tracePt t="46923" x="4700588" y="3492500"/>
          <p14:tracePt t="46925" x="4718050" y="3486150"/>
          <p14:tracePt t="46926" x="4737100" y="3486150"/>
          <p14:tracePt t="46927" x="4772025" y="3475038"/>
          <p14:tracePt t="46928" x="4791075" y="3468688"/>
          <p14:tracePt t="46929" x="4814888" y="3462338"/>
          <p14:tracePt t="46930" x="4832350" y="3462338"/>
          <p14:tracePt t="46931" x="4849813" y="3457575"/>
          <p14:tracePt t="46932" x="4867275" y="3451225"/>
          <p14:tracePt t="46933" x="4886325" y="3444875"/>
          <p14:tracePt t="46934" x="4903788" y="3444875"/>
          <p14:tracePt t="46935" x="4921250" y="3438525"/>
          <p14:tracePt t="46937" x="4933950" y="3433763"/>
          <p14:tracePt t="46938" x="4951413" y="3427413"/>
          <p14:tracePt t="46939" x="4970463" y="3427413"/>
          <p14:tracePt t="46939" x="4981575" y="3421063"/>
          <p14:tracePt t="46940" x="4994275" y="3414713"/>
          <p14:tracePt t="46941" x="5005388" y="3408363"/>
          <p14:tracePt t="46942" x="5018088" y="3408363"/>
          <p14:tracePt t="46943" x="5029200" y="3403600"/>
          <p14:tracePt t="46944" x="5046663" y="3397250"/>
          <p14:tracePt t="46945" x="5059363" y="3390900"/>
          <p14:tracePt t="46946" x="5072063" y="3390900"/>
          <p14:tracePt t="46947" x="5083175" y="3384550"/>
          <p14:tracePt t="46948" x="5095875" y="3379788"/>
          <p14:tracePt t="46949" x="5100638" y="3379788"/>
          <p14:tracePt t="46950" x="5106988" y="3373438"/>
          <p14:tracePt t="46951" x="5124450" y="3367088"/>
          <p14:tracePt t="46952" x="5130800" y="3367088"/>
          <p14:tracePt t="46953" x="5137150" y="3367088"/>
          <p14:tracePt t="46954" x="5143500" y="3360738"/>
          <p14:tracePt t="46956" x="5149850" y="3355975"/>
          <p14:tracePt t="46957" x="5160963" y="3355975"/>
          <p14:tracePt t="46957" x="5167313" y="3355975"/>
          <p14:tracePt t="46958" x="5167313" y="3349625"/>
          <p14:tracePt t="46959" x="5178425" y="3343275"/>
          <p14:tracePt t="46961" x="5184775" y="3343275"/>
          <p14:tracePt t="46962" x="5191125" y="3336925"/>
          <p14:tracePt t="46963" x="5197475" y="3336925"/>
          <p14:tracePt t="46965" x="5202238" y="3330575"/>
          <p14:tracePt t="46967" x="5208588" y="3325813"/>
          <p14:tracePt t="46970" x="5214938" y="3319463"/>
          <p14:tracePt t="46971" x="5221288" y="3319463"/>
          <p14:tracePt t="46972" x="5221288" y="3313113"/>
          <p14:tracePt t="46975" x="5221288" y="3306763"/>
          <p14:tracePt t="46977" x="5221288" y="3302000"/>
          <p14:tracePt t="46979" x="5221288" y="3295650"/>
          <p14:tracePt t="46984" x="5221288" y="3289300"/>
          <p14:tracePt t="46987" x="5221288" y="3282950"/>
          <p14:tracePt t="46991" x="5221288" y="3278188"/>
          <p14:tracePt t="46992" x="5214938" y="3278188"/>
          <p14:tracePt t="46993" x="5214938" y="3271838"/>
          <p14:tracePt t="46999" x="5214938" y="3265488"/>
          <p14:tracePt t="47002" x="5208588" y="3265488"/>
          <p14:tracePt t="47005" x="5208588" y="3259138"/>
          <p14:tracePt t="47008" x="5202238" y="3259138"/>
          <p14:tracePt t="47013" x="5202238" y="3252788"/>
          <p14:tracePt t="47017" x="5202238" y="3248025"/>
          <p14:tracePt t="47018" x="5197475" y="3248025"/>
          <p14:tracePt t="47022" x="5191125" y="3248025"/>
          <p14:tracePt t="47038" x="5191125" y="3241675"/>
          <p14:tracePt t="47042" x="5184775" y="3241675"/>
          <p14:tracePt t="47051" x="5178425" y="3241675"/>
          <p14:tracePt t="47071" x="5173663" y="3241675"/>
          <p14:tracePt t="47077" x="5167313" y="3241675"/>
          <p14:tracePt t="47082" x="5160963" y="3241675"/>
          <p14:tracePt t="47095" x="5154613" y="3241675"/>
          <p14:tracePt t="47102" x="5149850" y="3241675"/>
          <p14:tracePt t="47107" x="5149850" y="3248025"/>
          <p14:tracePt t="47110" x="5143500" y="3248025"/>
          <p14:tracePt t="47112" x="5143500" y="3252788"/>
          <p14:tracePt t="47151" x="5137150" y="3252788"/>
          <p14:tracePt t="47266" x="5130800" y="3259138"/>
          <p14:tracePt t="47284" x="5124450" y="3265488"/>
          <p14:tracePt t="47299" x="5119688" y="3265488"/>
          <p14:tracePt t="47317" x="5113338" y="3265488"/>
          <p14:tracePt t="47320" x="5113338" y="3271838"/>
          <p14:tracePt t="47324" x="5106988" y="3271838"/>
          <p14:tracePt t="47334" x="5100638" y="3278188"/>
          <p14:tracePt t="47340" x="5095875" y="3278188"/>
          <p14:tracePt t="47352" x="5089525" y="3278188"/>
          <p14:tracePt t="47361" x="5083175" y="3278188"/>
          <p14:tracePt t="47366" x="5076825" y="3282950"/>
          <p14:tracePt t="47379" x="5072063" y="3289300"/>
          <p14:tracePt t="47381" x="5065713" y="3289300"/>
          <p14:tracePt t="47387" x="5059363" y="3289300"/>
          <p14:tracePt t="47393" x="5053013" y="3295650"/>
          <p14:tracePt t="47395" x="5046663" y="3295650"/>
          <p14:tracePt t="47396" x="5041900" y="3295650"/>
          <p14:tracePt t="47401" x="5041900" y="3302000"/>
          <p14:tracePt t="47403" x="5035550" y="3302000"/>
          <p14:tracePt t="47406" x="5029200" y="3302000"/>
          <p14:tracePt t="47410" x="5018088" y="3302000"/>
          <p14:tracePt t="47413" x="5011738" y="3302000"/>
          <p14:tracePt t="47417" x="5005388" y="3302000"/>
          <p14:tracePt t="47420" x="4999038" y="3302000"/>
          <p14:tracePt t="47425" x="4987925" y="3302000"/>
          <p14:tracePt t="47429" x="4975225" y="3302000"/>
          <p14:tracePt t="47430" x="4970463" y="3302000"/>
          <p14:tracePt t="47431" x="4964113" y="3302000"/>
          <p14:tracePt t="47433" x="4957763" y="3302000"/>
          <p14:tracePt t="47435" x="4951413" y="3302000"/>
          <p14:tracePt t="47437" x="4945063" y="3302000"/>
          <p14:tracePt t="47439" x="4940300" y="3306763"/>
          <p14:tracePt t="47442" x="4933950" y="3306763"/>
          <p14:tracePt t="47445" x="4927600" y="3306763"/>
          <p14:tracePt t="47447" x="4921250" y="3306763"/>
          <p14:tracePt t="47449" x="4921250" y="3313113"/>
          <p14:tracePt t="47451" x="4916488" y="3313113"/>
          <p14:tracePt t="47454" x="4916488" y="3319463"/>
          <p14:tracePt t="47458" x="4916488" y="3325813"/>
          <p14:tracePt t="47460" x="4916488" y="3330575"/>
          <p14:tracePt t="47462" x="4921250" y="3336925"/>
          <p14:tracePt t="47464" x="4927600" y="3343275"/>
          <p14:tracePt t="47466" x="4927600" y="3349625"/>
          <p14:tracePt t="47467" x="4933950" y="3355975"/>
          <p14:tracePt t="47469" x="4933950" y="3360738"/>
          <p14:tracePt t="47471" x="4940300" y="3360738"/>
          <p14:tracePt t="47472" x="4940300" y="3367088"/>
          <p14:tracePt t="47473" x="4945063" y="3367088"/>
          <p14:tracePt t="47474" x="4951413" y="3373438"/>
          <p14:tracePt t="47475" x="4951413" y="3379788"/>
          <p14:tracePt t="47476" x="4951413" y="3384550"/>
          <p14:tracePt t="47478" x="4957763" y="3390900"/>
          <p14:tracePt t="47749" x="4964113" y="3390900"/>
          <p14:tracePt t="47762" x="4964113" y="3379788"/>
          <p14:tracePt t="47765" x="4964113" y="3373438"/>
          <p14:tracePt t="47769" x="4964113" y="3360738"/>
          <p14:tracePt t="47773" x="4964113" y="3355975"/>
          <p14:tracePt t="47778" x="4957763" y="3336925"/>
          <p14:tracePt t="47783" x="4957763" y="3319463"/>
          <p14:tracePt t="47788" x="4951413" y="3306763"/>
          <p14:tracePt t="47790" x="4951413" y="3295650"/>
          <p14:tracePt t="47792" x="4951413" y="3289300"/>
          <p14:tracePt t="47798" x="4945063" y="3278188"/>
          <p14:tracePt t="47800" x="4945063" y="3265488"/>
          <p14:tracePt t="47803" x="4940300" y="3259138"/>
          <p14:tracePt t="47806" x="4940300" y="3252788"/>
          <p14:tracePt t="47809" x="4940300" y="3241675"/>
          <p14:tracePt t="47812" x="4933950" y="3228975"/>
          <p14:tracePt t="47816" x="4933950" y="3217863"/>
          <p14:tracePt t="47819" x="4933950" y="3211513"/>
          <p14:tracePt t="47823" x="4933950" y="3205163"/>
          <p14:tracePt t="47824" x="4933950" y="3200400"/>
          <p14:tracePt t="47825" x="4933950" y="3194050"/>
          <p14:tracePt t="47828" x="4933950" y="3187700"/>
          <p14:tracePt t="47831" x="4933950" y="3181350"/>
          <p14:tracePt t="47834" x="4933950" y="3176588"/>
          <p14:tracePt t="47836" x="4933950" y="3170238"/>
          <p14:tracePt t="47838" x="4940300" y="3170238"/>
          <p14:tracePt t="47841" x="4945063" y="3163888"/>
          <p14:tracePt t="47843" x="4951413" y="3157538"/>
          <p14:tracePt t="47846" x="4951413" y="3151188"/>
          <p14:tracePt t="47847" x="4957763" y="3151188"/>
          <p14:tracePt t="47848" x="4957763" y="3146425"/>
          <p14:tracePt t="47854" x="4957763" y="3140075"/>
          <p14:tracePt t="47856" x="4970463" y="3140075"/>
          <p14:tracePt t="47858" x="4975225" y="3133725"/>
          <p14:tracePt t="47871" x="4975225" y="3127375"/>
          <p14:tracePt t="47880" x="4975225" y="3122613"/>
          <p14:tracePt t="47915" x="4964113" y="3122613"/>
          <p14:tracePt t="47920" x="4964113" y="3116263"/>
          <p14:tracePt t="47960" x="4951413" y="3109913"/>
          <p14:tracePt t="47964" x="4945063" y="3109913"/>
          <p14:tracePt t="47969" x="4945063" y="3103563"/>
          <p14:tracePt t="47973" x="4945063" y="3098800"/>
          <p14:tracePt t="47981" x="4945063" y="3092450"/>
          <p14:tracePt t="47991" x="4945063" y="3086100"/>
          <p14:tracePt t="47995" x="4940300" y="3086100"/>
          <p14:tracePt t="47997" x="4940300" y="3079750"/>
          <p14:tracePt t="48001" x="4940300" y="3073400"/>
          <p14:tracePt t="48021" x="4940300" y="3068638"/>
          <p14:tracePt t="48049" x="4933950" y="3068638"/>
          <p14:tracePt t="48066" x="4933950" y="3062288"/>
          <p14:tracePt t="48083" x="4933950" y="3055938"/>
          <p14:tracePt t="48094" x="4927600" y="3055938"/>
          <p14:tracePt t="48179" x="4921250" y="3055938"/>
          <p14:tracePt t="48191" x="4916488" y="3055938"/>
          <p14:tracePt t="48225" x="4910138" y="3055938"/>
          <p14:tracePt t="48235" x="4910138" y="3062288"/>
          <p14:tracePt t="48245" x="4910138" y="3068638"/>
          <p14:tracePt t="48251" x="4903788" y="3073400"/>
          <p14:tracePt t="48256" x="4903788" y="3079750"/>
          <p14:tracePt t="48262" x="4903788" y="3086100"/>
          <p14:tracePt t="48266" x="4903788" y="3092450"/>
          <p14:tracePt t="48274" x="4897438" y="3103563"/>
          <p14:tracePt t="48286" x="4897438" y="3116263"/>
          <p14:tracePt t="48294" x="4897438" y="3122613"/>
          <p14:tracePt t="48299" x="4897438" y="3127375"/>
          <p14:tracePt t="48312" x="4897438" y="3133725"/>
          <p14:tracePt t="48329" x="4897438" y="3140075"/>
          <p14:tracePt t="48377" x="4897438" y="3146425"/>
          <p14:tracePt t="48385" x="4897438" y="3151188"/>
          <p14:tracePt t="48536" x="4892675" y="3163888"/>
          <p14:tracePt t="48545" x="4886325" y="3176588"/>
          <p14:tracePt t="48552" x="4886325" y="3181350"/>
          <p14:tracePt t="48558" x="4879975" y="3187700"/>
          <p14:tracePt t="48568" x="4879975" y="3205163"/>
          <p14:tracePt t="48571" x="4879975" y="3211513"/>
          <p14:tracePt t="48573" x="4873625" y="3211513"/>
          <p14:tracePt t="48577" x="4873625" y="3217863"/>
          <p14:tracePt t="48579" x="4873625" y="3224213"/>
          <p14:tracePt t="48594" x="4873625" y="3228975"/>
          <p14:tracePt t="48601" x="4873625" y="3235325"/>
          <p14:tracePt t="48671" x="4873625" y="3241675"/>
          <p14:tracePt t="48677" x="4867275" y="3252788"/>
          <p14:tracePt t="48682" x="4867275" y="3259138"/>
          <p14:tracePt t="48686" x="4867275" y="3265488"/>
          <p14:tracePt t="48690" x="4867275" y="3271838"/>
          <p14:tracePt t="48696" x="4862513" y="3282950"/>
          <p14:tracePt t="48701" x="4862513" y="3289300"/>
          <p14:tracePt t="48704" x="4862513" y="3302000"/>
          <p14:tracePt t="48710" x="4856163" y="3306763"/>
          <p14:tracePt t="48717" x="4856163" y="3325813"/>
          <p14:tracePt t="48721" x="4856163" y="3330575"/>
          <p14:tracePt t="48724" x="4849813" y="3343275"/>
          <p14:tracePt t="48727" x="4849813" y="3355975"/>
          <p14:tracePt t="48731" x="4843463" y="3360738"/>
          <p14:tracePt t="48734" x="4843463" y="3367088"/>
          <p14:tracePt t="48735" x="4843463" y="3373438"/>
          <p14:tracePt t="48739" x="4838700" y="3379788"/>
          <p14:tracePt t="48742" x="4838700" y="3384550"/>
          <p14:tracePt t="48748" x="4838700" y="3397250"/>
          <p14:tracePt t="48751" x="4838700" y="3403600"/>
          <p14:tracePt t="48753" x="4832350" y="3403600"/>
          <p14:tracePt t="48755" x="4832350" y="3408363"/>
          <p14:tracePt t="48760" x="4832350" y="3414713"/>
          <p14:tracePt t="48763" x="4832350" y="3421063"/>
          <p14:tracePt t="48767" x="4826000" y="3421063"/>
          <p14:tracePt t="48769" x="4826000" y="3427413"/>
          <p14:tracePt t="48889" x="4826000" y="3421063"/>
          <p14:tracePt t="48898" x="4826000" y="3414713"/>
          <p14:tracePt t="48909" x="4826000" y="3408363"/>
          <p14:tracePt t="48915" x="4832350" y="3408363"/>
          <p14:tracePt t="48921" x="4832350" y="3403600"/>
          <p14:tracePt t="48936" x="4832350" y="3397250"/>
          <p14:tracePt t="48943" x="4832350" y="3390900"/>
          <p14:tracePt t="48955" x="4838700" y="3384550"/>
          <p14:tracePt t="48969" x="4838700" y="3379788"/>
          <p14:tracePt t="49175" x="4838700" y="3373438"/>
          <p14:tracePt t="49205" x="4838700" y="3367088"/>
          <p14:tracePt t="49238" x="4832350" y="3367088"/>
          <p14:tracePt t="49359" x="4832350" y="3360738"/>
          <p14:tracePt t="49570" x="4832350" y="3355975"/>
          <p14:tracePt t="49583" x="4832350" y="3343275"/>
          <p14:tracePt t="49592" x="4838700" y="3343275"/>
          <p14:tracePt t="49616" x="4838700" y="3336925"/>
          <p14:tracePt t="49828" x="4838700" y="3330575"/>
          <p14:tracePt t="49832" x="4843463" y="3330575"/>
          <p14:tracePt t="49846" x="4849813" y="3330575"/>
          <p14:tracePt t="49851" x="4849813" y="3325813"/>
          <p14:tracePt t="49862" x="4849813" y="3319463"/>
          <p14:tracePt t="49873" x="4856163" y="3313113"/>
          <p14:tracePt t="49943" x="4856163" y="3306763"/>
          <p14:tracePt t="50066" x="4862513" y="3306763"/>
          <p14:tracePt t="50278" x="4862513" y="3313113"/>
          <p14:tracePt t="50289" x="4862513" y="3319463"/>
          <p14:tracePt t="50296" x="4862513" y="3325813"/>
          <p14:tracePt t="50304" x="4867275" y="3330575"/>
          <p14:tracePt t="50317" x="4867275" y="3336925"/>
          <p14:tracePt t="50330" x="4867275" y="3343275"/>
          <p14:tracePt t="50338" x="4867275" y="3349625"/>
          <p14:tracePt t="50458" x="4873625" y="3349625"/>
          <p14:tracePt t="50501" x="4879975" y="3349625"/>
          <p14:tracePt t="50538" x="4886325" y="3349625"/>
          <p14:tracePt t="50574" x="4886325" y="3343275"/>
          <p14:tracePt t="50587" x="4892675" y="3343275"/>
          <p14:tracePt t="50597" x="4897438" y="3336925"/>
          <p14:tracePt t="50718" x="4903788" y="3336925"/>
          <p14:tracePt t="50724" x="4903788" y="3330575"/>
          <p14:tracePt t="50729" x="4910138" y="3325813"/>
          <p14:tracePt t="50734" x="4916488" y="3319463"/>
          <p14:tracePt t="50738" x="4921250" y="3319463"/>
          <p14:tracePt t="50742" x="4927600" y="3313113"/>
          <p14:tracePt t="50747" x="4933950" y="3306763"/>
          <p14:tracePt t="50753" x="4940300" y="3302000"/>
          <p14:tracePt t="50758" x="4945063" y="3295650"/>
          <p14:tracePt t="50762" x="4951413" y="3289300"/>
          <p14:tracePt t="50767" x="4957763" y="3282950"/>
          <p14:tracePt t="50771" x="4970463" y="3278188"/>
          <p14:tracePt t="50778" x="4975225" y="3271838"/>
          <p14:tracePt t="50783" x="4981575" y="3265488"/>
          <p14:tracePt t="50789" x="4981575" y="3259138"/>
          <p14:tracePt t="50792" x="4987925" y="3252788"/>
          <p14:tracePt t="50797" x="4994275" y="3252788"/>
          <p14:tracePt t="50799" x="4994275" y="3248025"/>
          <p14:tracePt t="50801" x="4999038" y="3248025"/>
          <p14:tracePt t="50802" x="4999038" y="3241675"/>
          <p14:tracePt t="50806" x="5005388" y="3235325"/>
          <p14:tracePt t="50809" x="5011738" y="3235325"/>
          <p14:tracePt t="50811" x="5011738" y="3228975"/>
          <p14:tracePt t="50812" x="5018088" y="3228975"/>
          <p14:tracePt t="50815" x="5022850" y="3224213"/>
          <p14:tracePt t="50816" x="5022850" y="3217863"/>
          <p14:tracePt t="50819" x="5029200" y="3217863"/>
          <p14:tracePt t="50821" x="5029200" y="3211513"/>
          <p14:tracePt t="50822" x="5035550" y="3211513"/>
          <p14:tracePt t="50824" x="5035550" y="3205163"/>
          <p14:tracePt t="50827" x="5041900" y="3205163"/>
          <p14:tracePt t="50829" x="5046663" y="3200400"/>
          <p14:tracePt t="50831" x="5046663" y="3194050"/>
          <p14:tracePt t="50832" x="5053013" y="3194050"/>
          <p14:tracePt t="50835" x="5053013" y="3187700"/>
          <p14:tracePt t="50836" x="5059363" y="3187700"/>
          <p14:tracePt t="50839" x="5065713" y="3187700"/>
          <p14:tracePt t="50840" x="5065713" y="3181350"/>
          <p14:tracePt t="50842" x="5072063" y="3181350"/>
          <p14:tracePt t="50843" x="5072063" y="3176588"/>
          <p14:tracePt t="50845" x="5076825" y="3176588"/>
          <p14:tracePt t="50845" x="5076825" y="3170238"/>
          <p14:tracePt t="50847" x="5083175" y="3170238"/>
          <p14:tracePt t="50849" x="5083175" y="3163888"/>
          <p14:tracePt t="50850" x="5089525" y="3163888"/>
          <p14:tracePt t="50852" x="5095875" y="3163888"/>
          <p14:tracePt t="50853" x="5095875" y="3157538"/>
          <p14:tracePt t="50855" x="5100638" y="3157538"/>
          <p14:tracePt t="50856" x="5100638" y="3151188"/>
          <p14:tracePt t="50858" x="5106988" y="3146425"/>
          <p14:tracePt t="50860" x="5113338" y="3146425"/>
          <p14:tracePt t="50861" x="5119688" y="3140075"/>
          <p14:tracePt t="50863" x="5124450" y="3140075"/>
          <p14:tracePt t="50864" x="5124450" y="3133725"/>
          <p14:tracePt t="50866" x="5130800" y="3133725"/>
          <p14:tracePt t="50867" x="5130800" y="3127375"/>
          <p14:tracePt t="50868" x="5137150" y="3122613"/>
          <p14:tracePt t="50869" x="5143500" y="3122613"/>
          <p14:tracePt t="50871" x="5143500" y="3116263"/>
          <p14:tracePt t="50872" x="5149850" y="3116263"/>
          <p14:tracePt t="50874" x="5154613" y="3109913"/>
          <p14:tracePt t="50877" x="5160963" y="3103563"/>
          <p14:tracePt t="50879" x="5167313" y="3098800"/>
          <p14:tracePt t="50880" x="5173663" y="3098800"/>
          <p14:tracePt t="50891" x="5221288" y="3073400"/>
          <p14:tracePt t="50893" x="5232400" y="3068638"/>
          <p14:tracePt t="50894" x="5232400" y="3062288"/>
          <p14:tracePt t="50895" x="5245100" y="3055938"/>
          <p14:tracePt t="50897" x="5251450" y="3049588"/>
          <p14:tracePt t="50898" x="5262563" y="3049588"/>
          <p14:tracePt t="50899" x="5268913" y="3044825"/>
          <p14:tracePt t="50900" x="5275263" y="3038475"/>
          <p14:tracePt t="50901" x="5280025" y="3038475"/>
          <p14:tracePt t="50902" x="5286375" y="3032125"/>
          <p14:tracePt t="50903" x="5299075" y="3025775"/>
          <p14:tracePt t="50904" x="5303838" y="3025775"/>
          <p14:tracePt t="50905" x="5316538" y="3021013"/>
          <p14:tracePt t="50906" x="5322888" y="3014663"/>
          <p14:tracePt t="50907" x="5340350" y="3008313"/>
          <p14:tracePt t="50908" x="5346700" y="3001963"/>
          <p14:tracePt t="50909" x="5357813" y="2995613"/>
          <p14:tracePt t="50910" x="5370513" y="2995613"/>
          <p14:tracePt t="50911" x="5387975" y="2984500"/>
          <p14:tracePt t="50912" x="5400675" y="2978150"/>
          <p14:tracePt t="50913" x="5411788" y="2978150"/>
          <p14:tracePt t="50914" x="5418138" y="2971800"/>
          <p14:tracePt t="50915" x="5430838" y="2967038"/>
          <p14:tracePt t="50916" x="5441950" y="2967038"/>
          <p14:tracePt t="50917" x="5454650" y="2960688"/>
          <p14:tracePt t="50918" x="5472113" y="2954338"/>
          <p14:tracePt t="50919" x="5489575" y="2947988"/>
          <p14:tracePt t="50920" x="5508625" y="2947988"/>
          <p14:tracePt t="50921" x="5526088" y="2943225"/>
          <p14:tracePt t="50922" x="5549900" y="2930525"/>
          <p14:tracePt t="50923" x="5567363" y="2924175"/>
          <p14:tracePt t="50924" x="5586413" y="2924175"/>
          <p14:tracePt t="50925" x="5603875" y="2919413"/>
          <p14:tracePt t="50926" x="5621338" y="2913063"/>
          <p14:tracePt t="50927" x="5638800" y="2906713"/>
          <p14:tracePt t="50928" x="5657850" y="2906713"/>
          <p14:tracePt t="50929" x="5675313" y="2900363"/>
          <p14:tracePt t="50930" x="5692775" y="2894013"/>
          <p14:tracePt t="50931" x="5716588" y="2889250"/>
          <p14:tracePt t="50932" x="5735638" y="2882900"/>
          <p14:tracePt t="50933" x="5753100" y="2882900"/>
          <p14:tracePt t="50934" x="5776913" y="2876550"/>
          <p14:tracePt t="50935" x="5800725" y="2870200"/>
          <p14:tracePt t="50936" x="5830888" y="2865438"/>
          <p14:tracePt t="50937" x="5854700" y="2859088"/>
          <p14:tracePt t="50938" x="5872163" y="2852738"/>
          <p14:tracePt t="50939" x="5902325" y="2852738"/>
          <p14:tracePt t="50941" x="5926138" y="2846388"/>
          <p14:tracePt t="50941" x="5949950" y="2841625"/>
          <p14:tracePt t="50942" x="5980113" y="2835275"/>
          <p14:tracePt t="50943" x="6010275" y="2835275"/>
          <p14:tracePt t="50944" x="6034088" y="2828925"/>
          <p14:tracePt t="50945" x="6064250" y="2822575"/>
          <p14:tracePt t="50946" x="6094413" y="2822575"/>
          <p14:tracePt t="50947" x="6118225" y="2816225"/>
          <p14:tracePt t="50948" x="6153150" y="2811463"/>
          <p14:tracePt t="50949" x="6176963" y="2811463"/>
          <p14:tracePt t="50950" x="6213475" y="2805113"/>
          <p14:tracePt t="50951" x="6237288" y="2805113"/>
          <p14:tracePt t="50952" x="6273800" y="2798763"/>
          <p14:tracePt t="50953" x="6297613" y="2798763"/>
          <p14:tracePt t="50954" x="6327775" y="2792413"/>
          <p14:tracePt t="50955" x="6356350" y="2787650"/>
          <p14:tracePt t="50956" x="6386513" y="2781300"/>
          <p14:tracePt t="50958" x="6446838" y="2774950"/>
          <p14:tracePt t="50959" x="6477000" y="2768600"/>
          <p14:tracePt t="50960" x="6507163" y="2763838"/>
          <p14:tracePt t="50962" x="6561138" y="2757488"/>
          <p14:tracePt t="50963" x="6584950" y="2757488"/>
          <p14:tracePt t="50964" x="6608763" y="2757488"/>
          <p14:tracePt t="50965" x="6632575" y="2751138"/>
          <p14:tracePt t="50966" x="6662738" y="2751138"/>
          <p14:tracePt t="50967" x="6686550" y="2744788"/>
          <p14:tracePt t="50968" x="6710363" y="2738438"/>
          <p14:tracePt t="50969" x="6734175" y="2738438"/>
          <p14:tracePt t="50970" x="6764338" y="2733675"/>
          <p14:tracePt t="50971" x="6781800" y="2727325"/>
          <p14:tracePt t="50972" x="6805613" y="2727325"/>
          <p14:tracePt t="50973" x="6829425" y="2720975"/>
          <p14:tracePt t="50975" x="6846888" y="2720975"/>
          <p14:tracePt t="50975" x="6865938" y="2714625"/>
          <p14:tracePt t="50976" x="6896100" y="2714625"/>
          <p14:tracePt t="50978" x="6913563" y="2709863"/>
          <p14:tracePt t="50978" x="6931025" y="2703513"/>
          <p14:tracePt t="50979" x="6954838" y="2703513"/>
          <p14:tracePt t="50980" x="6973888" y="2703513"/>
          <p14:tracePt t="50981" x="6991350" y="2697163"/>
          <p14:tracePt t="50982" x="7008813" y="2697163"/>
          <p14:tracePt t="50983" x="7026275" y="2690813"/>
          <p14:tracePt t="50984" x="7045325" y="2690813"/>
          <p14:tracePt t="50985" x="7056438" y="2686050"/>
          <p14:tracePt t="50986" x="7075488" y="2686050"/>
          <p14:tracePt t="50987" x="7086600" y="2686050"/>
          <p14:tracePt t="50988" x="7104063" y="2679700"/>
          <p14:tracePt t="50989" x="7116763" y="2679700"/>
          <p14:tracePt t="50991" x="7127875" y="2673350"/>
          <p14:tracePt t="50991" x="7140575" y="2673350"/>
          <p14:tracePt t="50993" x="7153275" y="2667000"/>
          <p14:tracePt t="50994" x="7164388" y="2667000"/>
          <p14:tracePt t="50994" x="7177088" y="2667000"/>
          <p14:tracePt t="50995" x="7181850" y="2667000"/>
          <p14:tracePt t="50996" x="7194550" y="2662238"/>
          <p14:tracePt t="50997" x="7205663" y="2662238"/>
          <p14:tracePt t="50998" x="7212013" y="2655888"/>
          <p14:tracePt t="50999" x="7218363" y="2655888"/>
          <p14:tracePt t="51000" x="7224713" y="2655888"/>
          <p14:tracePt t="51001" x="7235825" y="2655888"/>
          <p14:tracePt t="51003" x="7248525" y="2655888"/>
          <p14:tracePt t="51004" x="7248525" y="2649538"/>
          <p14:tracePt t="51005" x="7254875" y="2649538"/>
          <p14:tracePt t="51006" x="7259638" y="2649538"/>
          <p14:tracePt t="51008" x="7265988" y="2649538"/>
          <p14:tracePt t="51008" x="7265988" y="2643188"/>
          <p14:tracePt t="51009" x="7272338" y="2643188"/>
          <p14:tracePt t="51011" x="7278688" y="2643188"/>
          <p14:tracePt t="51013" x="7283450" y="2643188"/>
          <p14:tracePt t="51014" x="7289800" y="2643188"/>
          <p14:tracePt t="51016" x="7296150" y="2643188"/>
          <p14:tracePt t="51019" x="7302500" y="2643188"/>
          <p14:tracePt t="51022" x="7307263" y="2643188"/>
          <p14:tracePt t="51022" x="7313613" y="2643188"/>
          <p14:tracePt t="51024" x="7319963" y="2643188"/>
          <p14:tracePt t="51027" x="7326313" y="2643188"/>
          <p14:tracePt t="51028" x="7332663" y="2643188"/>
          <p14:tracePt t="51030" x="7337425" y="2636838"/>
          <p14:tracePt t="51031" x="7343775" y="2636838"/>
          <p14:tracePt t="51033" x="7350125" y="2636838"/>
          <p14:tracePt t="51035" x="7356475" y="2636838"/>
          <p14:tracePt t="51037" x="7367588" y="2636838"/>
          <p14:tracePt t="51039" x="7373938" y="2636838"/>
          <p14:tracePt t="51041" x="7380288" y="2636838"/>
          <p14:tracePt t="51042" x="7385050" y="2636838"/>
          <p14:tracePt t="51042" x="7391400" y="2636838"/>
          <p14:tracePt t="51044" x="7404100" y="2636838"/>
          <p14:tracePt t="51045" x="7410450" y="2636838"/>
          <p14:tracePt t="51046" x="7415213" y="2636838"/>
          <p14:tracePt t="51047" x="7421563" y="2636838"/>
          <p14:tracePt t="51048" x="7434263" y="2632075"/>
          <p14:tracePt t="51050" x="7445375" y="2632075"/>
          <p14:tracePt t="51051" x="7458075" y="2632075"/>
          <p14:tracePt t="51052" x="7462838" y="2632075"/>
          <p14:tracePt t="51053" x="7469188" y="2632075"/>
          <p14:tracePt t="51054" x="7481888" y="2632075"/>
          <p14:tracePt t="51055" x="7493000" y="2625725"/>
          <p14:tracePt t="51056" x="7499350" y="2625725"/>
          <p14:tracePt t="51058" x="7505700" y="2625725"/>
          <p14:tracePt t="51058" x="7516813" y="2625725"/>
          <p14:tracePt t="51059" x="7529513" y="2625725"/>
          <p14:tracePt t="51060" x="7540625" y="2625725"/>
          <p14:tracePt t="51061" x="7546975" y="2625725"/>
          <p14:tracePt t="51062" x="7553325" y="2625725"/>
          <p14:tracePt t="51063" x="7570788" y="2625725"/>
          <p14:tracePt t="51064" x="7577138" y="2625725"/>
          <p14:tracePt t="51065" x="7589838" y="2625725"/>
          <p14:tracePt t="51066" x="7594600" y="2625725"/>
          <p14:tracePt t="51067" x="7607300" y="2625725"/>
          <p14:tracePt t="51068" x="7624763" y="2625725"/>
          <p14:tracePt t="51069" x="7631113" y="2625725"/>
          <p14:tracePt t="51070" x="7642225" y="2625725"/>
          <p14:tracePt t="51071" x="7648575" y="2625725"/>
          <p14:tracePt t="51072" x="7661275" y="2625725"/>
          <p14:tracePt t="51073" x="7678738" y="2625725"/>
          <p14:tracePt t="51075" x="7685088" y="2625725"/>
          <p14:tracePt t="51075" x="7691438" y="2625725"/>
          <p14:tracePt t="51076" x="7696200" y="2625725"/>
          <p14:tracePt t="51077" x="7708900" y="2625725"/>
          <p14:tracePt t="51078" x="7715250" y="2625725"/>
          <p14:tracePt t="51079" x="7720013" y="2625725"/>
          <p14:tracePt t="51080" x="7732713" y="2625725"/>
          <p14:tracePt t="51082" x="7750175" y="2625725"/>
          <p14:tracePt t="51083" x="7762875" y="2625725"/>
          <p14:tracePt t="51084" x="7773988" y="2625725"/>
          <p14:tracePt t="51085" x="7793038" y="2625725"/>
          <p14:tracePt t="51086" x="7804150" y="2625725"/>
          <p14:tracePt t="51087" x="7816850" y="2625725"/>
          <p14:tracePt t="51088" x="7827963" y="2625725"/>
          <p14:tracePt t="51089" x="7840663" y="2625725"/>
          <p14:tracePt t="51091" x="7851775" y="2625725"/>
          <p14:tracePt t="51092" x="7870825" y="2619375"/>
          <p14:tracePt t="51093" x="7875588" y="2619375"/>
          <p14:tracePt t="51094" x="7888288" y="2619375"/>
          <p14:tracePt t="51095" x="7894638" y="2619375"/>
          <p14:tracePt t="51096" x="7905750" y="2619375"/>
          <p14:tracePt t="51097" x="7918450" y="2613025"/>
          <p14:tracePt t="51098" x="7929563" y="2613025"/>
          <p14:tracePt t="51099" x="7935913" y="2613025"/>
          <p14:tracePt t="51100" x="7948613" y="2613025"/>
          <p14:tracePt t="51101" x="7959725" y="2613025"/>
          <p14:tracePt t="51102" x="7966075" y="2613025"/>
          <p14:tracePt t="51103" x="7972425" y="2613025"/>
          <p14:tracePt t="51104" x="7983538" y="2613025"/>
          <p14:tracePt t="51105" x="7989888" y="2613025"/>
          <p14:tracePt t="51108" x="8001000" y="2613025"/>
          <p14:tracePt t="51109" x="8007350" y="2613025"/>
          <p14:tracePt t="51109" x="8013700" y="2608263"/>
          <p14:tracePt t="51110" x="8026400" y="2608263"/>
          <p14:tracePt t="51111" x="8031163" y="2608263"/>
          <p14:tracePt t="51112" x="8037513" y="2608263"/>
          <p14:tracePt t="51113" x="8043863" y="2608263"/>
          <p14:tracePt t="51114" x="8050213" y="2601913"/>
          <p14:tracePt t="51115" x="8054975" y="2601913"/>
          <p14:tracePt t="51116" x="8061325" y="2601913"/>
          <p14:tracePt t="51118" x="8067675" y="2601913"/>
          <p14:tracePt t="51119" x="8067675" y="2595563"/>
          <p14:tracePt t="51120" x="8074025" y="2595563"/>
          <p14:tracePt t="51121" x="8078788" y="2595563"/>
          <p14:tracePt t="51123" x="8085138" y="2595563"/>
          <p14:tracePt t="51126" x="8091488" y="2595563"/>
          <p14:tracePt t="51127" x="8091488" y="2589213"/>
          <p14:tracePt t="51131" x="8091488" y="2584450"/>
          <p14:tracePt t="51132" x="8097838" y="2584450"/>
          <p14:tracePt t="51133" x="8104188" y="2584450"/>
          <p14:tracePt t="51139" x="8108950" y="2584450"/>
          <p14:tracePt t="51141" x="8108950" y="2578100"/>
          <p14:tracePt t="51143" x="8115300" y="2578100"/>
          <p14:tracePt t="51149" x="8121650" y="2578100"/>
          <p14:tracePt t="51150" x="8128000" y="2578100"/>
          <p14:tracePt t="51153" x="8132763" y="2578100"/>
          <p14:tracePt t="51158" x="8139113" y="2578100"/>
          <p14:tracePt t="51162" x="8145463" y="2578100"/>
          <p14:tracePt t="51163" x="8151813" y="2578100"/>
          <p14:tracePt t="51165" x="8156575" y="2578100"/>
          <p14:tracePt t="51167" x="8162925" y="2578100"/>
          <p14:tracePt t="51169" x="8169275" y="2578100"/>
          <p14:tracePt t="51170" x="8175625" y="2578100"/>
          <p14:tracePt t="51171" x="8180388" y="2578100"/>
          <p14:tracePt t="51173" x="8186738" y="2578100"/>
          <p14:tracePt t="51175" x="8199438" y="2578100"/>
          <p14:tracePt t="51177" x="8205788" y="2584450"/>
          <p14:tracePt t="51179" x="8210550" y="2584450"/>
          <p14:tracePt t="51180" x="8216900" y="2584450"/>
          <p14:tracePt t="51182" x="8223250" y="2584450"/>
          <p14:tracePt t="51183" x="8223250" y="2589213"/>
          <p14:tracePt t="51184" x="8229600" y="2589213"/>
          <p14:tracePt t="51186" x="8234363" y="2589213"/>
          <p14:tracePt t="51189" x="8240713" y="2589213"/>
          <p14:tracePt t="51190" x="8247063" y="2589213"/>
          <p14:tracePt t="51192" x="8253413" y="2589213"/>
          <p14:tracePt t="51195" x="8258175" y="2589213"/>
          <p14:tracePt t="51197" x="8264525" y="2589213"/>
          <p14:tracePt t="51198" x="8270875" y="2589213"/>
          <p14:tracePt t="51200" x="8277225" y="2589213"/>
          <p14:tracePt t="51202" x="8283575" y="2589213"/>
          <p14:tracePt t="51204" x="8288338" y="2589213"/>
          <p14:tracePt t="51205" x="8294688" y="2589213"/>
          <p14:tracePt t="51208" x="8301038" y="2589213"/>
          <p14:tracePt t="51210" x="8307388" y="2589213"/>
          <p14:tracePt t="51212" x="8312150" y="2589213"/>
          <p14:tracePt t="51213" x="8318500" y="2589213"/>
          <p14:tracePt t="51214" x="8324850" y="2589213"/>
          <p14:tracePt t="51217" x="8331200" y="2589213"/>
          <p14:tracePt t="51219" x="8335963" y="2589213"/>
          <p14:tracePt t="51220" x="8342313" y="2589213"/>
          <p14:tracePt t="51223" x="8348663" y="2589213"/>
          <p14:tracePt t="51227" x="8355013" y="2589213"/>
          <p14:tracePt t="51229" x="8361363" y="2589213"/>
          <p14:tracePt t="51231" x="8366125" y="2584450"/>
          <p14:tracePt t="51234" x="8372475" y="2584450"/>
          <p14:tracePt t="51239" x="8378825" y="2578100"/>
          <p14:tracePt t="51243" x="8385175" y="2578100"/>
          <p14:tracePt t="51244" x="8389938" y="2578100"/>
          <p14:tracePt t="51249" x="8396288" y="2578100"/>
          <p14:tracePt t="51251" x="8402638" y="2571750"/>
          <p14:tracePt t="51254" x="8408988" y="2571750"/>
          <p14:tracePt t="51256" x="8413750" y="2571750"/>
          <p14:tracePt t="51258" x="8420100" y="2571750"/>
          <p14:tracePt t="51260" x="8426450" y="2571750"/>
          <p14:tracePt t="51260" x="8432800" y="2571750"/>
          <p14:tracePt t="51261" x="8437563" y="2571750"/>
          <p14:tracePt t="51262" x="8443913" y="2571750"/>
          <p14:tracePt t="51264" x="8456613" y="2571750"/>
          <p14:tracePt t="51265" x="8462963" y="2571750"/>
          <p14:tracePt t="51266" x="8467725" y="2571750"/>
          <p14:tracePt t="51267" x="8474075" y="2571750"/>
          <p14:tracePt t="51268" x="8486775" y="2571750"/>
          <p14:tracePt t="51270" x="8497888" y="2571750"/>
          <p14:tracePt t="51271" x="8504238" y="2571750"/>
          <p14:tracePt t="51272" x="8515350" y="2571750"/>
          <p14:tracePt t="51273" x="8528050" y="2578100"/>
          <p14:tracePt t="51274" x="8540750" y="2578100"/>
          <p14:tracePt t="51275" x="8564563" y="2578100"/>
          <p14:tracePt t="51276" x="8575675" y="2578100"/>
          <p14:tracePt t="51277" x="8588375" y="2578100"/>
          <p14:tracePt t="51278" x="8599488" y="2578100"/>
          <p14:tracePt t="51279" x="8616950" y="2578100"/>
          <p14:tracePt t="51280" x="8629650" y="2578100"/>
          <p14:tracePt t="51281" x="8642350" y="2578100"/>
          <p14:tracePt t="51282" x="8647113" y="2578100"/>
          <p14:tracePt t="51283" x="8653463" y="2578100"/>
          <p14:tracePt t="51284" x="8670925" y="2578100"/>
          <p14:tracePt t="51285" x="8683625" y="2578100"/>
          <p14:tracePt t="51286" x="8701088" y="2578100"/>
          <p14:tracePt t="51287" x="8720138" y="2578100"/>
          <p14:tracePt t="51288" x="8731250" y="2578100"/>
          <p14:tracePt t="51289" x="8748713" y="2578100"/>
          <p14:tracePt t="51290" x="8767763" y="2578100"/>
          <p14:tracePt t="51292" x="8778875" y="2578100"/>
          <p14:tracePt t="51292" x="8797925" y="2578100"/>
          <p14:tracePt t="51293" x="8815388" y="2578100"/>
          <p14:tracePt t="51294" x="8832850" y="2578100"/>
          <p14:tracePt t="51295" x="8850313" y="2578100"/>
          <p14:tracePt t="51296" x="8869363" y="2578100"/>
          <p14:tracePt t="51297" x="8880475" y="2578100"/>
          <p14:tracePt t="51298" x="8899525" y="2578100"/>
          <p14:tracePt t="51299" x="8916988" y="2578100"/>
          <p14:tracePt t="51300" x="8934450" y="2578100"/>
          <p14:tracePt t="51301" x="8951913" y="2578100"/>
          <p14:tracePt t="51302" x="8964613" y="2578100"/>
          <p14:tracePt t="51303" x="8982075" y="2578100"/>
          <p14:tracePt t="51304" x="9001125" y="2578100"/>
          <p14:tracePt t="51305" x="9018588" y="2578100"/>
          <p14:tracePt t="51306" x="9029700" y="2578100"/>
          <p14:tracePt t="51308" x="9042400" y="2578100"/>
          <p14:tracePt t="51309" x="9059863" y="2578100"/>
          <p14:tracePt t="51309" x="9083675" y="2571750"/>
          <p14:tracePt t="51310" x="9096375" y="2571750"/>
          <p14:tracePt t="51311" x="9107488" y="2571750"/>
          <p14:tracePt t="51312" x="9126538" y="2565400"/>
          <p14:tracePt t="51313" x="9137650" y="2565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D533306-ED63-4AF5-AEC3-075DF2821EB4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Age and Structures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3A69FE-84BD-49A3-8B1C-A54FC3FA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7" y="1247360"/>
            <a:ext cx="2750062" cy="2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4E638A-6EE6-4B88-A4DE-1209AB74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31" y="1314399"/>
            <a:ext cx="2687573" cy="2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2A46DD-D56E-4E28-AF15-850B3141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6" y="1240366"/>
            <a:ext cx="2782331" cy="290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7C1474C-7E9A-42C7-B622-80A00A55C0DB}"/>
              </a:ext>
            </a:extLst>
          </p:cNvPr>
          <p:cNvSpPr txBox="1"/>
          <p:nvPr/>
        </p:nvSpPr>
        <p:spPr>
          <a:xfrm>
            <a:off x="80433" y="4034367"/>
            <a:ext cx="896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800" dirty="0">
                <a:solidFill>
                  <a:srgbClr val="02336A"/>
                </a:solidFill>
                <a:latin typeface="Nunito"/>
                <a:sym typeface="Nunito"/>
              </a:rPr>
              <a:t>Plot 1 shows a relative decrease in churn by age until early retirement age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2336A"/>
                </a:solidFill>
                <a:effectLst/>
                <a:uLnTx/>
                <a:uFillTx/>
                <a:latin typeface="Nunito"/>
                <a:sym typeface="Nunito"/>
              </a:rPr>
              <a:t>But </a:t>
            </a:r>
            <a:r>
              <a:rPr lang="en-US" sz="1800" dirty="0">
                <a:solidFill>
                  <a:srgbClr val="02336A"/>
                </a:solidFill>
                <a:latin typeface="Nunito"/>
                <a:sym typeface="Nunito"/>
              </a:rPr>
              <a:t>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2336A"/>
                </a:solidFill>
                <a:effectLst/>
                <a:uLnTx/>
                <a:uFillTx/>
                <a:latin typeface="Nunito"/>
                <a:sym typeface="Nunito"/>
              </a:rPr>
              <a:t>lot 2 strongly indicates a company pension scheme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36A">
                  <a:lumMod val="60000"/>
                  <a:lumOff val="4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800" dirty="0">
                <a:solidFill>
                  <a:srgbClr val="02336A"/>
                </a:solidFill>
                <a:latin typeface="Nunito"/>
                <a:sym typeface="Nunito"/>
              </a:rPr>
              <a:t>Lastly plot 3 highlights the effect of consistent team and management structures to reduce attrition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2336A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1E8508-A84B-47E2-90C2-F53533280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13"/>
    </mc:Choice>
    <mc:Fallback xmlns="">
      <p:transition spd="slow" advTm="10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3" x="9113838" y="2547938"/>
          <p14:tracePt t="675" x="9090025" y="2547938"/>
          <p14:tracePt t="676" x="9083675" y="2547938"/>
          <p14:tracePt t="678" x="9072563" y="2541588"/>
          <p14:tracePt t="679" x="9059863" y="2541588"/>
          <p14:tracePt t="680" x="9053513" y="2541588"/>
          <p14:tracePt t="682" x="9048750" y="2535238"/>
          <p14:tracePt t="682" x="9042400" y="2535238"/>
          <p14:tracePt t="683" x="9036050" y="2535238"/>
          <p14:tracePt t="684" x="9029700" y="2535238"/>
          <p14:tracePt t="685" x="9024938" y="2535238"/>
          <p14:tracePt t="686" x="9018588" y="2535238"/>
          <p14:tracePt t="687" x="9012238" y="2530475"/>
          <p14:tracePt t="688" x="9005888" y="2530475"/>
          <p14:tracePt t="689" x="9001125" y="2530475"/>
          <p14:tracePt t="690" x="8994775" y="2530475"/>
          <p14:tracePt t="691" x="8988425" y="2530475"/>
          <p14:tracePt t="692" x="8982075" y="2530475"/>
          <p14:tracePt t="693" x="8977313" y="2530475"/>
          <p14:tracePt t="695" x="8964613" y="2530475"/>
          <p14:tracePt t="696" x="8958263" y="2530475"/>
          <p14:tracePt t="698" x="8947150" y="2530475"/>
          <p14:tracePt t="700" x="8940800" y="2530475"/>
          <p14:tracePt t="701" x="8934450" y="2530475"/>
          <p14:tracePt t="702" x="8928100" y="2530475"/>
          <p14:tracePt t="703" x="8923338" y="2530475"/>
          <p14:tracePt t="705" x="8916988" y="2530475"/>
          <p14:tracePt t="706" x="8910638" y="2530475"/>
          <p14:tracePt t="707" x="8904288" y="2530475"/>
          <p14:tracePt t="708" x="8899525" y="2530475"/>
          <p14:tracePt t="709" x="8893175" y="2530475"/>
          <p14:tracePt t="711" x="8886825" y="2530475"/>
          <p14:tracePt t="712" x="8880475" y="2530475"/>
          <p14:tracePt t="713" x="8874125" y="2530475"/>
          <p14:tracePt t="714" x="8869363" y="2530475"/>
          <p14:tracePt t="715" x="8863013" y="2530475"/>
          <p14:tracePt t="717" x="8850313" y="2530475"/>
          <p14:tracePt t="719" x="8845550" y="2530475"/>
          <p14:tracePt t="721" x="8839200" y="2530475"/>
          <p14:tracePt t="722" x="8821738" y="2535238"/>
          <p14:tracePt t="725" x="8815388" y="2535238"/>
          <p14:tracePt t="726" x="8791575" y="2535238"/>
          <p14:tracePt t="727" x="8785225" y="2535238"/>
          <p14:tracePt t="729" x="8761413" y="2535238"/>
          <p14:tracePt t="730" x="8748713" y="2535238"/>
          <p14:tracePt t="731" x="8737600" y="2535238"/>
          <p14:tracePt t="732" x="8724900" y="2541588"/>
          <p14:tracePt t="733" x="8713788" y="2541588"/>
          <p14:tracePt t="734" x="8701088" y="2541588"/>
          <p14:tracePt t="735" x="8689975" y="2541588"/>
          <p14:tracePt t="736" x="8677275" y="2541588"/>
          <p14:tracePt t="737" x="8666163" y="2541588"/>
          <p14:tracePt t="738" x="8659813" y="2541588"/>
          <p14:tracePt t="739" x="8653463" y="2541588"/>
          <p14:tracePt t="740" x="8636000" y="2541588"/>
          <p14:tracePt t="741" x="8623300" y="2541588"/>
          <p14:tracePt t="742" x="8605838" y="2541588"/>
          <p14:tracePt t="743" x="8588375" y="2541588"/>
          <p14:tracePt t="745" x="8569325" y="2541588"/>
          <p14:tracePt t="745" x="8551863" y="2541588"/>
          <p14:tracePt t="746" x="8534400" y="2541588"/>
          <p14:tracePt t="747" x="8515350" y="2541588"/>
          <p14:tracePt t="748" x="8497888" y="2541588"/>
          <p14:tracePt t="749" x="8480425" y="2541588"/>
          <p14:tracePt t="750" x="8462963" y="2541588"/>
          <p14:tracePt t="751" x="8443913" y="2541588"/>
          <p14:tracePt t="752" x="8426450" y="2541588"/>
          <p14:tracePt t="753" x="8408988" y="2541588"/>
          <p14:tracePt t="754" x="8389938" y="2541588"/>
          <p14:tracePt t="755" x="8372475" y="2547938"/>
          <p14:tracePt t="756" x="8355013" y="2547938"/>
          <p14:tracePt t="757" x="8335963" y="2547938"/>
          <p14:tracePt t="758" x="8318500" y="2547938"/>
          <p14:tracePt t="759" x="8301038" y="2547938"/>
          <p14:tracePt t="760" x="8283575" y="2547938"/>
          <p14:tracePt t="762" x="8264525" y="2547938"/>
          <p14:tracePt t="762" x="8247063" y="2554288"/>
          <p14:tracePt t="763" x="8229600" y="2554288"/>
          <p14:tracePt t="764" x="8210550" y="2554288"/>
          <p14:tracePt t="765" x="8199438" y="2554288"/>
          <p14:tracePt t="766" x="8180388" y="2554288"/>
          <p14:tracePt t="767" x="8162925" y="2559050"/>
          <p14:tracePt t="768" x="8151813" y="2559050"/>
          <p14:tracePt t="769" x="8132763" y="2559050"/>
          <p14:tracePt t="770" x="8121650" y="2565400"/>
          <p14:tracePt t="771" x="8104188" y="2565400"/>
          <p14:tracePt t="772" x="8091488" y="2565400"/>
          <p14:tracePt t="773" x="8078788" y="2565400"/>
          <p14:tracePt t="774" x="8054975" y="2565400"/>
          <p14:tracePt t="775" x="8043863" y="2565400"/>
          <p14:tracePt t="776" x="8031163" y="2565400"/>
          <p14:tracePt t="778" x="8020050" y="2571750"/>
          <p14:tracePt t="779" x="8007350" y="2571750"/>
          <p14:tracePt t="779" x="7996238" y="2578100"/>
          <p14:tracePt t="780" x="7983538" y="2578100"/>
          <p14:tracePt t="781" x="7966075" y="2578100"/>
          <p14:tracePt t="782" x="7953375" y="2584450"/>
          <p14:tracePt t="783" x="7948613" y="2584450"/>
          <p14:tracePt t="785" x="7942263" y="2584450"/>
          <p14:tracePt t="786" x="7923213" y="2584450"/>
          <p14:tracePt t="787" x="7912100" y="2589213"/>
          <p14:tracePt t="788" x="7899400" y="2595563"/>
          <p14:tracePt t="789" x="7894638" y="2595563"/>
          <p14:tracePt t="790" x="7888288" y="2595563"/>
          <p14:tracePt t="791" x="7881938" y="2595563"/>
          <p14:tracePt t="792" x="7875588" y="2601913"/>
          <p14:tracePt t="793" x="7870825" y="2601913"/>
          <p14:tracePt t="795" x="7864475" y="2608263"/>
          <p14:tracePt t="795" x="7858125" y="2608263"/>
          <p14:tracePt t="796" x="7851775" y="2608263"/>
          <p14:tracePt t="797" x="7847013" y="2608263"/>
          <p14:tracePt t="798" x="7847013" y="2613025"/>
          <p14:tracePt t="799" x="7840663" y="2613025"/>
          <p14:tracePt t="800" x="7834313" y="2613025"/>
          <p14:tracePt t="801" x="7827963" y="2613025"/>
          <p14:tracePt t="802" x="7827963" y="2619375"/>
          <p14:tracePt t="803" x="7821613" y="2619375"/>
          <p14:tracePt t="804" x="7816850" y="2625725"/>
          <p14:tracePt t="806" x="7810500" y="2625725"/>
          <p14:tracePt t="808" x="7804150" y="2632075"/>
          <p14:tracePt t="811" x="7797800" y="2632075"/>
          <p14:tracePt t="814" x="7793038" y="2636838"/>
          <p14:tracePt t="817" x="7786688" y="2636838"/>
          <p14:tracePt t="818" x="7786688" y="2643188"/>
          <p14:tracePt t="823" x="7786688" y="2649538"/>
          <p14:tracePt t="830" x="7780338" y="2655888"/>
          <p14:tracePt t="935" x="7773988" y="2662238"/>
          <p14:tracePt t="944" x="7773988" y="2667000"/>
          <p14:tracePt t="6503" x="7769225" y="2662238"/>
          <p14:tracePt t="6508" x="7769225" y="2655888"/>
          <p14:tracePt t="6512" x="7762875" y="2643188"/>
          <p14:tracePt t="6517" x="7756525" y="2632075"/>
          <p14:tracePt t="6521" x="7743825" y="2613025"/>
          <p14:tracePt t="6523" x="7739063" y="2608263"/>
          <p14:tracePt t="6526" x="7732713" y="2601913"/>
          <p14:tracePt t="6528" x="7726363" y="2595563"/>
          <p14:tracePt t="6529" x="7720013" y="2589213"/>
          <p14:tracePt t="6533" x="7715250" y="2584450"/>
          <p14:tracePt t="6538" x="7708900" y="2571750"/>
          <p14:tracePt t="6543" x="7702550" y="2565400"/>
          <p14:tracePt t="6882" x="7696200" y="2565400"/>
          <p14:tracePt t="6890" x="7685088" y="2571750"/>
          <p14:tracePt t="6896" x="7667625" y="2578100"/>
          <p14:tracePt t="6901" x="7648575" y="2584450"/>
          <p14:tracePt t="6908" x="7607300" y="2595563"/>
          <p14:tracePt t="6912" x="7577138" y="2601913"/>
          <p14:tracePt t="6915" x="7570788" y="2608263"/>
          <p14:tracePt t="6916" x="7564438" y="2613025"/>
          <p14:tracePt t="6918" x="7559675" y="2619375"/>
          <p14:tracePt t="6920" x="7553325" y="2619375"/>
          <p14:tracePt t="6925" x="7546975" y="2636838"/>
          <p14:tracePt t="6928" x="7540625" y="2643188"/>
          <p14:tracePt t="6932" x="7535863" y="2655888"/>
          <p14:tracePt t="6936" x="7529513" y="2667000"/>
          <p14:tracePt t="6941" x="7523163" y="2679700"/>
          <p14:tracePt t="6942" x="7523163" y="2686050"/>
          <p14:tracePt t="6943" x="7523163" y="2690813"/>
          <p14:tracePt t="6946" x="7523163" y="2697163"/>
          <p14:tracePt t="6947" x="7516813" y="2697163"/>
          <p14:tracePt t="6950" x="7516813" y="2703513"/>
          <p14:tracePt t="6955" x="7516813" y="2709863"/>
          <p14:tracePt t="6958" x="7516813" y="2714625"/>
          <p14:tracePt t="6979" x="7516813" y="2709863"/>
          <p14:tracePt t="7026" x="7529513" y="2720975"/>
          <p14:tracePt t="7030" x="7546975" y="2738438"/>
          <p14:tracePt t="7036" x="7570788" y="2768600"/>
          <p14:tracePt t="7041" x="7607300" y="2816225"/>
          <p14:tracePt t="7044" x="7642225" y="2852738"/>
          <p14:tracePt t="7048" x="7685088" y="2906713"/>
          <p14:tracePt t="7051" x="7702550" y="2924175"/>
          <p14:tracePt t="7055" x="7773988" y="3008313"/>
          <p14:tracePt t="7059" x="7840663" y="3086100"/>
          <p14:tracePt t="7062" x="7899400" y="3140075"/>
          <p14:tracePt t="7063" x="7935913" y="3176588"/>
          <p14:tracePt t="7065" x="7953375" y="3194050"/>
          <p14:tracePt t="7066" x="8001000" y="3235325"/>
          <p14:tracePt t="7068" x="8020050" y="3248025"/>
          <p14:tracePt t="7069" x="8061325" y="3278188"/>
          <p14:tracePt t="7071" x="8078788" y="3295650"/>
          <p14:tracePt t="7072" x="8132763" y="3330575"/>
          <p14:tracePt t="7075" x="8210550" y="3390900"/>
          <p14:tracePt t="7078" x="8258175" y="3421063"/>
          <p14:tracePt t="7080" x="8335963" y="3475038"/>
          <p14:tracePt t="7083" x="8385175" y="3509963"/>
          <p14:tracePt t="7085" x="8456613" y="3559175"/>
          <p14:tracePt t="7087" x="8497888" y="3587750"/>
          <p14:tracePt t="7088" x="8515350" y="3606800"/>
          <p14:tracePt t="7090" x="8534400" y="3617913"/>
          <p14:tracePt t="7092" x="8575675" y="3641725"/>
          <p14:tracePt t="7092" x="8599488" y="3654425"/>
          <p14:tracePt t="7093" x="8612188" y="3665538"/>
          <p14:tracePt t="7094" x="8629650" y="3678238"/>
          <p14:tracePt t="7096" x="8642350" y="3690938"/>
          <p14:tracePt t="7096" x="8659813" y="3695700"/>
          <p14:tracePt t="7097" x="8670925" y="3708400"/>
          <p14:tracePt t="7098" x="8683625" y="3714750"/>
          <p14:tracePt t="7099" x="8694738" y="3719513"/>
          <p14:tracePt t="7100" x="8701088" y="3732213"/>
          <p14:tracePt t="7102" x="8713788" y="3738563"/>
          <p14:tracePt t="7103" x="8724900" y="3743325"/>
          <p14:tracePt t="7103" x="8731250" y="3749675"/>
          <p14:tracePt t="7104" x="8737600" y="3756025"/>
          <p14:tracePt t="7105" x="8743950" y="3762375"/>
          <p14:tracePt t="7106" x="8748713" y="3767138"/>
          <p14:tracePt t="7107" x="8755063" y="3773488"/>
          <p14:tracePt t="7109" x="8761413" y="3779838"/>
          <p14:tracePt t="7110" x="8767763" y="3779838"/>
          <p14:tracePt t="7111" x="8767763" y="3786188"/>
          <p14:tracePt t="7112" x="8772525" y="3792538"/>
          <p14:tracePt t="7113" x="8772525" y="3797300"/>
          <p14:tracePt t="7115" x="8772525" y="3803650"/>
          <p14:tracePt t="7116" x="8778875" y="3803650"/>
          <p14:tracePt t="7118" x="8778875" y="3810000"/>
          <p14:tracePt t="7118" x="8778875" y="3816350"/>
          <p14:tracePt t="7120" x="8778875" y="3821113"/>
          <p14:tracePt t="7121" x="8778875" y="3827463"/>
          <p14:tracePt t="7123" x="8778875" y="3833813"/>
          <p14:tracePt t="7124" x="8778875" y="3840163"/>
          <p14:tracePt t="7127" x="8778875" y="3844925"/>
          <p14:tracePt t="7129" x="8778875" y="3851275"/>
          <p14:tracePt t="7130" x="8785225" y="3851275"/>
          <p14:tracePt t="7131" x="8785225" y="3857625"/>
          <p14:tracePt t="7132" x="8785225" y="3863975"/>
          <p14:tracePt t="7136" x="8785225" y="3870325"/>
          <p14:tracePt t="7136" x="8791575" y="3870325"/>
          <p14:tracePt t="7139" x="8791575" y="3875088"/>
          <p14:tracePt t="7145" x="8797925" y="3875088"/>
          <p14:tracePt t="7157" x="8797925" y="3870325"/>
          <p14:tracePt t="7159" x="8797925" y="3863975"/>
          <p14:tracePt t="7160" x="8791575" y="3857625"/>
          <p14:tracePt t="7161" x="8791575" y="3851275"/>
          <p14:tracePt t="7163" x="8785225" y="3840163"/>
          <p14:tracePt t="7165" x="8778875" y="3833813"/>
          <p14:tracePt t="7166" x="8772525" y="3821113"/>
          <p14:tracePt t="7168" x="8772525" y="3810000"/>
          <p14:tracePt t="7169" x="8767763" y="3797300"/>
          <p14:tracePt t="7170" x="8761413" y="3786188"/>
          <p14:tracePt t="7171" x="8761413" y="3779838"/>
          <p14:tracePt t="7172" x="8755063" y="3762375"/>
          <p14:tracePt t="7173" x="8748713" y="3756025"/>
          <p14:tracePt t="7174" x="8743950" y="3743325"/>
          <p14:tracePt t="7175" x="8743950" y="3732213"/>
          <p14:tracePt t="7176" x="8737600" y="3714750"/>
          <p14:tracePt t="7177" x="8731250" y="3702050"/>
          <p14:tracePt t="7178" x="8731250" y="3690938"/>
          <p14:tracePt t="7179" x="8731250" y="3678238"/>
          <p14:tracePt t="7180" x="8724900" y="3665538"/>
          <p14:tracePt t="7181" x="8720138" y="3654425"/>
          <p14:tracePt t="7182" x="8720138" y="3641725"/>
          <p14:tracePt t="7183" x="8713788" y="3636963"/>
          <p14:tracePt t="7185" x="8713788" y="3624263"/>
          <p14:tracePt t="7186" x="8707438" y="3613150"/>
          <p14:tracePt t="7187" x="8707438" y="3594100"/>
          <p14:tracePt t="7187" x="8701088" y="3582988"/>
          <p14:tracePt t="7188" x="8694738" y="3570288"/>
          <p14:tracePt t="7189" x="8694738" y="3559175"/>
          <p14:tracePt t="7190" x="8694738" y="3546475"/>
          <p14:tracePt t="7191" x="8689975" y="3529013"/>
          <p14:tracePt t="7192" x="8689975" y="3509963"/>
          <p14:tracePt t="7193" x="8683625" y="3498850"/>
          <p14:tracePt t="7194" x="8683625" y="3486150"/>
          <p14:tracePt t="7195" x="8677275" y="3468688"/>
          <p14:tracePt t="7196" x="8677275" y="3457575"/>
          <p14:tracePt t="7197" x="8677275" y="3444875"/>
          <p14:tracePt t="7198" x="8670925" y="3427413"/>
          <p14:tracePt t="7199" x="8666163" y="3408363"/>
          <p14:tracePt t="7200" x="8666163" y="3397250"/>
          <p14:tracePt t="7202" x="8666163" y="3384550"/>
          <p14:tracePt t="7202" x="8659813" y="3373438"/>
          <p14:tracePt t="7204" x="8653463" y="3349625"/>
          <p14:tracePt t="7205" x="8647113" y="3330575"/>
          <p14:tracePt t="7206" x="8647113" y="3319463"/>
          <p14:tracePt t="7207" x="8647113" y="3306763"/>
          <p14:tracePt t="7208" x="8642350" y="3302000"/>
          <p14:tracePt t="7209" x="8636000" y="3289300"/>
          <p14:tracePt t="7211" x="8636000" y="3282950"/>
          <p14:tracePt t="7211" x="8629650" y="3278188"/>
          <p14:tracePt t="7212" x="8623300" y="3271838"/>
          <p14:tracePt t="7213" x="8623300" y="3265488"/>
          <p14:tracePt t="7214" x="8616950" y="3259138"/>
          <p14:tracePt t="7216" x="8612188" y="3252788"/>
          <p14:tracePt t="7218" x="8605838" y="3252788"/>
          <p14:tracePt t="7219" x="8599488" y="3252788"/>
          <p14:tracePt t="7221" x="8588375" y="3252788"/>
          <p14:tracePt t="7223" x="8582025" y="3252788"/>
          <p14:tracePt t="7224" x="8575675" y="3252788"/>
          <p14:tracePt t="7226" x="8569325" y="3252788"/>
          <p14:tracePt t="7227" x="8564563" y="3265488"/>
          <p14:tracePt t="7228" x="8558213" y="3265488"/>
          <p14:tracePt t="7229" x="8551863" y="3271838"/>
          <p14:tracePt t="7230" x="8551863" y="3278188"/>
          <p14:tracePt t="7231" x="8545513" y="3282950"/>
          <p14:tracePt t="7232" x="8540750" y="3295650"/>
          <p14:tracePt t="7233" x="8534400" y="3302000"/>
          <p14:tracePt t="7235" x="8534400" y="3306763"/>
          <p14:tracePt t="7235" x="8521700" y="3319463"/>
          <p14:tracePt t="7237" x="8515350" y="3325813"/>
          <p14:tracePt t="7237" x="8515350" y="3336925"/>
          <p14:tracePt t="7238" x="8510588" y="3349625"/>
          <p14:tracePt t="7239" x="8504238" y="3355975"/>
          <p14:tracePt t="7240" x="8504238" y="3367088"/>
          <p14:tracePt t="7241" x="8497888" y="3379788"/>
          <p14:tracePt t="7242" x="8491538" y="3384550"/>
          <p14:tracePt t="7243" x="8491538" y="3397250"/>
          <p14:tracePt t="7244" x="8486775" y="3408363"/>
          <p14:tracePt t="7245" x="8480425" y="3414713"/>
          <p14:tracePt t="7246" x="8474075" y="3421063"/>
          <p14:tracePt t="7247" x="8474075" y="3433763"/>
          <p14:tracePt t="7248" x="8467725" y="3444875"/>
          <p14:tracePt t="7249" x="8462963" y="3451225"/>
          <p14:tracePt t="7250" x="8462963" y="3462338"/>
          <p14:tracePt t="7251" x="8456613" y="3468688"/>
          <p14:tracePt t="7252" x="8450263" y="3475038"/>
          <p14:tracePt t="7254" x="8450263" y="3486150"/>
          <p14:tracePt t="7255" x="8450263" y="3492500"/>
          <p14:tracePt t="7255" x="8443913" y="3498850"/>
          <p14:tracePt t="7256" x="8437563" y="3509963"/>
          <p14:tracePt t="7257" x="8437563" y="3516313"/>
          <p14:tracePt t="7258" x="8437563" y="3522663"/>
          <p14:tracePt t="7259" x="8437563" y="3535363"/>
          <p14:tracePt t="7260" x="8432800" y="3535363"/>
          <p14:tracePt t="7261" x="8432800" y="3540125"/>
          <p14:tracePt t="7262" x="8426450" y="3546475"/>
          <p14:tracePt t="7263" x="8426450" y="3552825"/>
          <p14:tracePt t="7264" x="8426450" y="3559175"/>
          <p14:tracePt t="7265" x="8426450" y="3563938"/>
          <p14:tracePt t="7491" x="8335963" y="3606800"/>
          <p14:tracePt t="7501" x="8307388" y="3617913"/>
          <p14:tracePt t="7506" x="8288338" y="3617913"/>
          <p14:tracePt t="7512" x="8312150" y="3617913"/>
          <p14:tracePt t="7516" x="8355013" y="3600450"/>
          <p14:tracePt t="7520" x="8396288" y="3582988"/>
          <p14:tracePt t="7523" x="8426450" y="3563938"/>
          <p14:tracePt t="7525" x="8450263" y="3552825"/>
          <p14:tracePt t="7527" x="8486775" y="3529013"/>
          <p14:tracePt t="7530" x="8504238" y="3516313"/>
          <p14:tracePt t="7532" x="8528050" y="3498850"/>
          <p14:tracePt t="7534" x="8545513" y="3486150"/>
          <p14:tracePt t="7536" x="8575675" y="3462338"/>
          <p14:tracePt t="7539" x="8588375" y="3451225"/>
          <p14:tracePt t="7541" x="8593138" y="3433763"/>
          <p14:tracePt t="7542" x="8599488" y="3427413"/>
          <p14:tracePt t="7543" x="8599488" y="3421063"/>
          <p14:tracePt t="7544" x="8599488" y="3408363"/>
          <p14:tracePt t="7546" x="8599488" y="3390900"/>
          <p14:tracePt t="7548" x="8593138" y="3360738"/>
          <p14:tracePt t="7550" x="8588375" y="3349625"/>
          <p14:tracePt t="7551" x="8582025" y="3330575"/>
          <p14:tracePt t="7552" x="8575675" y="3325813"/>
          <p14:tracePt t="7555" x="8575675" y="3313113"/>
          <p14:tracePt t="7561" x="8575675" y="3319463"/>
          <p14:tracePt t="7562" x="8582025" y="3319463"/>
          <p14:tracePt t="7565" x="8588375" y="3319463"/>
          <p14:tracePt t="7588" x="8575675" y="3313113"/>
          <p14:tracePt t="7590" x="8569325" y="3306763"/>
          <p14:tracePt t="7959" x="8564563" y="3306763"/>
          <p14:tracePt t="11280" x="8564563" y="3302000"/>
          <p14:tracePt t="11289" x="8575675" y="3295650"/>
          <p14:tracePt t="11294" x="8593138" y="3289300"/>
          <p14:tracePt t="11299" x="8605838" y="3282950"/>
          <p14:tracePt t="11303" x="8612188" y="3278188"/>
          <p14:tracePt t="11307" x="8616950" y="3278188"/>
          <p14:tracePt t="11316" x="8636000" y="3271838"/>
          <p14:tracePt t="11326" x="8642350" y="3271838"/>
          <p14:tracePt t="11576" x="8636000" y="3271838"/>
          <p14:tracePt t="11584" x="8629650" y="3271838"/>
          <p14:tracePt t="11868" x="8623300" y="3278188"/>
          <p14:tracePt t="11876" x="8616950" y="3278188"/>
          <p14:tracePt t="11885" x="8612188" y="3278188"/>
          <p14:tracePt t="11891" x="8612188" y="3282950"/>
          <p14:tracePt t="11928" x="8612188" y="3289300"/>
          <p14:tracePt t="12135" x="8605838" y="3289300"/>
          <p14:tracePt t="12146" x="8599488" y="3289300"/>
          <p14:tracePt t="12153" x="8582025" y="3289300"/>
          <p14:tracePt t="12159" x="8569325" y="3289300"/>
          <p14:tracePt t="12163" x="8558213" y="3289300"/>
          <p14:tracePt t="12166" x="8551863" y="3289300"/>
          <p14:tracePt t="12168" x="8545513" y="3289300"/>
          <p14:tracePt t="12171" x="8540750" y="3289300"/>
          <p14:tracePt t="12175" x="8534400" y="3282950"/>
          <p14:tracePt t="12177" x="8528050" y="3282950"/>
          <p14:tracePt t="12182" x="8521700" y="3282950"/>
          <p14:tracePt t="12187" x="8515350" y="3282950"/>
          <p14:tracePt t="12192" x="8510588" y="3282950"/>
          <p14:tracePt t="12195" x="8504238" y="3282950"/>
          <p14:tracePt t="12199" x="8497888" y="3282950"/>
          <p14:tracePt t="12206" x="8491538" y="3282950"/>
          <p14:tracePt t="12212" x="8486775" y="3282950"/>
          <p14:tracePt t="12214" x="8480425" y="3282950"/>
          <p14:tracePt t="12218" x="8474075" y="3282950"/>
          <p14:tracePt t="12223" x="8467725" y="3282950"/>
          <p14:tracePt t="12229" x="8462963" y="3282950"/>
          <p14:tracePt t="12230" x="8456613" y="3282950"/>
          <p14:tracePt t="12236" x="8450263" y="3282950"/>
          <p14:tracePt t="12240" x="8443913" y="3282950"/>
          <p14:tracePt t="12251" x="8437563" y="3282950"/>
          <p14:tracePt t="12282" x="8432800" y="3282950"/>
          <p14:tracePt t="12310" x="8426450" y="3278188"/>
          <p14:tracePt t="12323" x="8413750" y="3278188"/>
          <p14:tracePt t="12328" x="8408988" y="3271838"/>
          <p14:tracePt t="12335" x="8402638" y="3271838"/>
          <p14:tracePt t="12341" x="8396288" y="3265488"/>
          <p14:tracePt t="12346" x="8385175" y="3265488"/>
          <p14:tracePt t="12364" x="8378825" y="3265488"/>
          <p14:tracePt t="12403" x="8372475" y="3265488"/>
          <p14:tracePt t="12417" x="8366125" y="3278188"/>
          <p14:tracePt t="12425" x="8348663" y="3295650"/>
          <p14:tracePt t="12433" x="8331200" y="3313113"/>
          <p14:tracePt t="12437" x="8324850" y="3325813"/>
          <p14:tracePt t="12439" x="8318500" y="3330575"/>
          <p14:tracePt t="12441" x="8318500" y="3336925"/>
          <p14:tracePt t="12443" x="8307388" y="3336925"/>
          <p14:tracePt t="12445" x="8301038" y="3343275"/>
          <p14:tracePt t="12447" x="8301038" y="3349625"/>
          <p14:tracePt t="12449" x="8294688" y="3355975"/>
          <p14:tracePt t="12451" x="8283575" y="3360738"/>
          <p14:tracePt t="12452" x="8283575" y="3367088"/>
          <p14:tracePt t="12456" x="8270875" y="3373438"/>
          <p14:tracePt t="12458" x="8264525" y="3384550"/>
          <p14:tracePt t="12461" x="8258175" y="3390900"/>
          <p14:tracePt t="12462" x="8253413" y="3397250"/>
          <p14:tracePt t="12463" x="8247063" y="3403600"/>
          <p14:tracePt t="12465" x="8240713" y="3408363"/>
          <p14:tracePt t="12466" x="8234363" y="3414713"/>
          <p14:tracePt t="12468" x="8229600" y="3421063"/>
          <p14:tracePt t="12469" x="8223250" y="3427413"/>
          <p14:tracePt t="12470" x="8216900" y="3433763"/>
          <p14:tracePt t="12471" x="8210550" y="3438525"/>
          <p14:tracePt t="12472" x="8205788" y="3444875"/>
          <p14:tracePt t="12474" x="8199438" y="3451225"/>
          <p14:tracePt t="12475" x="8193088" y="3457575"/>
          <p14:tracePt t="12476" x="8175625" y="3468688"/>
          <p14:tracePt t="12477" x="8169275" y="3481388"/>
          <p14:tracePt t="12478" x="8156575" y="3481388"/>
          <p14:tracePt t="12479" x="8151813" y="3492500"/>
          <p14:tracePt t="12480" x="8139113" y="3498850"/>
          <p14:tracePt t="12481" x="8132763" y="3509963"/>
          <p14:tracePt t="12482" x="8128000" y="3509963"/>
          <p14:tracePt t="12483" x="8108950" y="3529013"/>
          <p14:tracePt t="12484" x="8104188" y="3535363"/>
          <p14:tracePt t="12485" x="8091488" y="3540125"/>
          <p14:tracePt t="12486" x="8085138" y="3546475"/>
          <p14:tracePt t="12487" x="8074025" y="3559175"/>
          <p14:tracePt t="12488" x="8061325" y="3563938"/>
          <p14:tracePt t="12489" x="8050213" y="3576638"/>
          <p14:tracePt t="12491" x="8026400" y="3594100"/>
          <p14:tracePt t="12493" x="8007350" y="3600450"/>
          <p14:tracePt t="12494" x="7989888" y="3617913"/>
          <p14:tracePt t="12495" x="7972425" y="3630613"/>
          <p14:tracePt t="12496" x="7959725" y="3636963"/>
          <p14:tracePt t="12497" x="7948613" y="3648075"/>
          <p14:tracePt t="12498" x="7935913" y="3654425"/>
          <p14:tracePt t="12499" x="7923213" y="3665538"/>
          <p14:tracePt t="12500" x="7905750" y="3671888"/>
          <p14:tracePt t="12501" x="7894638" y="3678238"/>
          <p14:tracePt t="12502" x="7881938" y="3684588"/>
          <p14:tracePt t="12504" x="7870825" y="3690938"/>
          <p14:tracePt t="12505" x="7851775" y="3695700"/>
          <p14:tracePt t="12507" x="7821613" y="3714750"/>
          <p14:tracePt t="12508" x="7804150" y="3725863"/>
          <p14:tracePt t="12509" x="7793038" y="3732213"/>
          <p14:tracePt t="12511" x="7773988" y="3743325"/>
          <p14:tracePt t="12511" x="7756525" y="3749675"/>
          <p14:tracePt t="12512" x="7739063" y="3756025"/>
          <p14:tracePt t="12513" x="7726363" y="3767138"/>
          <p14:tracePt t="12514" x="7708900" y="3773488"/>
          <p14:tracePt t="12515" x="7691438" y="3779838"/>
          <p14:tracePt t="12516" x="7672388" y="3792538"/>
          <p14:tracePt t="12517" x="7648575" y="3797300"/>
          <p14:tracePt t="12518" x="7624763" y="3810000"/>
          <p14:tracePt t="12519" x="7607300" y="3821113"/>
          <p14:tracePt t="12520" x="7577138" y="3833813"/>
          <p14:tracePt t="12521" x="7546975" y="3844925"/>
          <p14:tracePt t="12522" x="7529513" y="3851275"/>
          <p14:tracePt t="12523" x="7505700" y="3863975"/>
          <p14:tracePt t="12524" x="7475538" y="3875088"/>
          <p14:tracePt t="12525" x="7451725" y="3887788"/>
          <p14:tracePt t="12526" x="7421563" y="3894138"/>
          <p14:tracePt t="12527" x="7385050" y="3905250"/>
          <p14:tracePt t="12528" x="7361238" y="3917950"/>
          <p14:tracePt t="12529" x="7326313" y="3929063"/>
          <p14:tracePt t="12530" x="7289800" y="3941763"/>
          <p14:tracePt t="12531" x="7259638" y="3952875"/>
          <p14:tracePt t="12532" x="7224713" y="3965575"/>
          <p14:tracePt t="12533" x="7188200" y="3976688"/>
          <p14:tracePt t="12534" x="7153275" y="3989388"/>
          <p14:tracePt t="12535" x="7116763" y="4000500"/>
          <p14:tracePt t="12536" x="7075488" y="4019550"/>
          <p14:tracePt t="12537" x="7032625" y="4030663"/>
          <p14:tracePt t="12538" x="6991350" y="4043363"/>
          <p14:tracePt t="12539" x="6948488" y="4054475"/>
          <p14:tracePt t="12541" x="6907213" y="4067175"/>
          <p14:tracePt t="12541" x="6865938" y="4078288"/>
          <p14:tracePt t="12542" x="6823075" y="4097338"/>
          <p14:tracePt t="12543" x="6781800" y="4108450"/>
          <p14:tracePt t="12544" x="6740525" y="4121150"/>
          <p14:tracePt t="12545" x="6691313" y="4132263"/>
          <p14:tracePt t="12546" x="6638925" y="4144963"/>
          <p14:tracePt t="12547" x="6589713" y="4156075"/>
          <p14:tracePt t="12548" x="6542088" y="4168775"/>
          <p14:tracePt t="12549" x="6488113" y="4186238"/>
          <p14:tracePt t="12550" x="6440488" y="4198938"/>
          <p14:tracePt t="12551" x="6392863" y="4210050"/>
          <p14:tracePt t="12552" x="6332538" y="4233863"/>
          <p14:tracePt t="12553" x="6284913" y="4246563"/>
          <p14:tracePt t="12554" x="6226175" y="4257675"/>
          <p14:tracePt t="12555" x="6172200" y="4276725"/>
          <p14:tracePt t="12557" x="6064250" y="4300538"/>
          <p14:tracePt t="12558" x="6003925" y="4318000"/>
          <p14:tracePt t="12559" x="5949950" y="4335463"/>
          <p14:tracePt t="12560" x="5891213" y="4348163"/>
          <p14:tracePt t="12561" x="5843588" y="4359275"/>
          <p14:tracePt t="12562" x="5783263" y="4371975"/>
          <p14:tracePt t="12563" x="5729288" y="4384675"/>
          <p14:tracePt t="12564" x="5668963" y="4395788"/>
          <p14:tracePt t="12565" x="5614988" y="4408488"/>
          <p14:tracePt t="12567" x="5556250" y="4419600"/>
          <p14:tracePt t="12568" x="5441950" y="4449763"/>
          <p14:tracePt t="12569" x="5394325" y="4462463"/>
          <p14:tracePt t="12570" x="5334000" y="4473575"/>
          <p14:tracePt t="12571" x="5275263" y="4486275"/>
          <p14:tracePt t="12572" x="5221288" y="4491038"/>
          <p14:tracePt t="12573" x="5178425" y="4497388"/>
          <p14:tracePt t="12574" x="5130800" y="4503738"/>
          <p14:tracePt t="12575" x="5083175" y="4514850"/>
          <p14:tracePt t="12576" x="5022850" y="4521200"/>
          <p14:tracePt t="12578" x="4975225" y="4527550"/>
          <p14:tracePt t="12578" x="4927600" y="4533900"/>
          <p14:tracePt t="12579" x="4879975" y="4538663"/>
          <p14:tracePt t="12580" x="4832350" y="4545013"/>
          <p14:tracePt t="12581" x="4778375" y="4551363"/>
          <p14:tracePt t="12582" x="4730750" y="4551363"/>
          <p14:tracePt t="12583" x="4687888" y="4557713"/>
          <p14:tracePt t="12584" x="4652963" y="4557713"/>
          <p14:tracePt t="12585" x="4605338" y="4557713"/>
          <p14:tracePt t="12586" x="4562475" y="4564063"/>
          <p14:tracePt t="12587" x="4521200" y="4564063"/>
          <p14:tracePt t="12588" x="4479925" y="4564063"/>
          <p14:tracePt t="12589" x="4443413" y="4564063"/>
          <p14:tracePt t="12591" x="4402138" y="4564063"/>
          <p14:tracePt t="12592" x="4359275" y="4564063"/>
          <p14:tracePt t="12592" x="4318000" y="4564063"/>
          <p14:tracePt t="12593" x="4281488" y="4564063"/>
          <p14:tracePt t="12594" x="4246563" y="4564063"/>
          <p14:tracePt t="12595" x="4210050" y="4564063"/>
          <p14:tracePt t="12596" x="4173538" y="4564063"/>
          <p14:tracePt t="12597" x="4132263" y="4564063"/>
          <p14:tracePt t="12598" x="4102100" y="4564063"/>
          <p14:tracePt t="12599" x="4071938" y="4564063"/>
          <p14:tracePt t="12600" x="4037013" y="4564063"/>
          <p14:tracePt t="12601" x="4006850" y="4564063"/>
          <p14:tracePt t="12602" x="3970338" y="4564063"/>
          <p14:tracePt t="12603" x="3941763" y="4564063"/>
          <p14:tracePt t="12604" x="3905250" y="4564063"/>
          <p14:tracePt t="12605" x="3875088" y="4564063"/>
          <p14:tracePt t="12607" x="3814763" y="4564063"/>
          <p14:tracePt t="12609" x="3786188" y="4557713"/>
          <p14:tracePt t="12609" x="3762375" y="4557713"/>
          <p14:tracePt t="12610" x="3725863" y="4551363"/>
          <p14:tracePt t="12611" x="3702050" y="4551363"/>
          <p14:tracePt t="12612" x="3665538" y="4545013"/>
          <p14:tracePt t="12613" x="3641725" y="4545013"/>
          <p14:tracePt t="12614" x="3606800" y="4538663"/>
          <p14:tracePt t="12615" x="3582988" y="4533900"/>
          <p14:tracePt t="12616" x="3557588" y="4527550"/>
          <p14:tracePt t="12617" x="3529013" y="4527550"/>
          <p14:tracePt t="12618" x="3505200" y="4521200"/>
          <p14:tracePt t="12619" x="3479800" y="4514850"/>
          <p14:tracePt t="12620" x="3451225" y="4510088"/>
          <p14:tracePt t="12621" x="3427413" y="4510088"/>
          <p14:tracePt t="12622" x="3403600" y="4510088"/>
          <p14:tracePt t="12624" x="3378200" y="4503738"/>
          <p14:tracePt t="12625" x="3349625" y="4497388"/>
          <p14:tracePt t="12626" x="3325813" y="4497388"/>
          <p14:tracePt t="12627" x="3276600" y="4491038"/>
          <p14:tracePt t="12628" x="3259138" y="4486275"/>
          <p14:tracePt t="12629" x="3228975" y="4479925"/>
          <p14:tracePt t="12630" x="3211513" y="4479925"/>
          <p14:tracePt t="12631" x="3194050" y="4479925"/>
          <p14:tracePt t="12632" x="3175000" y="4473575"/>
          <p14:tracePt t="12633" x="3151188" y="4473575"/>
          <p14:tracePt t="12634" x="3133725" y="4467225"/>
          <p14:tracePt t="12635" x="3116263" y="4467225"/>
          <p14:tracePt t="12636" x="3097213" y="4462463"/>
          <p14:tracePt t="12637" x="3079750" y="4462463"/>
          <p14:tracePt t="12638" x="3062288" y="4456113"/>
          <p14:tracePt t="12639" x="3049588" y="4456113"/>
          <p14:tracePt t="12641" x="3032125" y="4456113"/>
          <p14:tracePt t="12641" x="3014663" y="4449763"/>
          <p14:tracePt t="12642" x="2995613" y="4449763"/>
          <p14:tracePt t="12643" x="2984500" y="4443413"/>
          <p14:tracePt t="12644" x="2971800" y="4443413"/>
          <p14:tracePt t="12645" x="2954338" y="4443413"/>
          <p14:tracePt t="12646" x="2941638" y="4437063"/>
          <p14:tracePt t="12647" x="2930525" y="4437063"/>
          <p14:tracePt t="12648" x="2917825" y="4437063"/>
          <p14:tracePt t="12649" x="2900363" y="4437063"/>
          <p14:tracePt t="12650" x="2889250" y="4437063"/>
          <p14:tracePt t="12651" x="2876550" y="4437063"/>
          <p14:tracePt t="12652" x="2863850" y="4432300"/>
          <p14:tracePt t="12653" x="2859088" y="4432300"/>
          <p14:tracePt t="12654" x="2846388" y="4432300"/>
          <p14:tracePt t="12655" x="2840038" y="4425950"/>
          <p14:tracePt t="12656" x="2835275" y="4425950"/>
          <p14:tracePt t="12658" x="2828925" y="4425950"/>
          <p14:tracePt t="12658" x="2822575" y="4425950"/>
          <p14:tracePt t="12660" x="2816225" y="4425950"/>
          <p14:tracePt t="12660" x="2816225" y="4419600"/>
          <p14:tracePt t="12661" x="2811463" y="4419600"/>
          <p14:tracePt t="12664" x="2805113" y="4413250"/>
          <p14:tracePt t="12666" x="2805113" y="4408488"/>
          <p14:tracePt t="12671" x="2805113" y="4402138"/>
          <p14:tracePt t="12676" x="2805113" y="4395788"/>
          <p14:tracePt t="12681" x="2805113" y="4389438"/>
          <p14:tracePt t="12684" x="2805113" y="4384675"/>
          <p14:tracePt t="12695" x="2805113" y="4378325"/>
          <p14:tracePt t="12701" x="2805113" y="4371975"/>
          <p14:tracePt t="12707" x="2805113" y="4365625"/>
          <p14:tracePt t="12711" x="2805113" y="4359275"/>
          <p14:tracePt t="12719" x="2805113" y="4354513"/>
          <p14:tracePt t="12726" x="2805113" y="4348163"/>
          <p14:tracePt t="12735" x="2811463" y="4341813"/>
          <p14:tracePt t="12739" x="2811463" y="4335463"/>
          <p14:tracePt t="12741" x="2816225" y="4335463"/>
          <p14:tracePt t="12785" x="2811463" y="4335463"/>
          <p14:tracePt t="12788" x="2805113" y="4335463"/>
          <p14:tracePt t="12793" x="2798763" y="4330700"/>
          <p14:tracePt t="12800" x="2792413" y="4330700"/>
          <p14:tracePt t="12804" x="2792413" y="4324350"/>
          <p14:tracePt t="12808" x="2787650" y="4324350"/>
          <p14:tracePt t="12814" x="2787650" y="4318000"/>
          <p14:tracePt t="12818" x="2781300" y="4311650"/>
          <p14:tracePt t="12823" x="2774950" y="4311650"/>
          <p14:tracePt t="12826" x="2774950" y="4306888"/>
          <p14:tracePt t="12827" x="2768600" y="4306888"/>
          <p14:tracePt t="12837" x="2762250" y="4300538"/>
          <p14:tracePt t="12844" x="2757488" y="4300538"/>
          <p14:tracePt t="12880" x="2757488" y="4311650"/>
          <p14:tracePt t="12882" x="2757488" y="4318000"/>
          <p14:tracePt t="12886" x="2757488" y="4324350"/>
          <p14:tracePt t="12887" x="2757488" y="4330700"/>
          <p14:tracePt t="12890" x="2757488" y="4335463"/>
          <p14:tracePt t="12892" x="2757488" y="4341813"/>
          <p14:tracePt t="12894" x="2757488" y="4348163"/>
          <p14:tracePt t="12897" x="2757488" y="4354513"/>
          <p14:tracePt t="12900" x="2757488" y="4359275"/>
          <p14:tracePt t="12911" x="2751138" y="4378325"/>
          <p14:tracePt t="12913" x="2751138" y="4384675"/>
          <p14:tracePt t="12914" x="2744788" y="4389438"/>
          <p14:tracePt t="12915" x="2744788" y="4395788"/>
          <p14:tracePt t="12919" x="2744788" y="4402138"/>
          <p14:tracePt t="12921" x="2744788" y="4408488"/>
          <p14:tracePt t="12922" x="2744788" y="4413250"/>
          <p14:tracePt t="12925" x="2744788" y="4425950"/>
          <p14:tracePt t="12928" x="2744788" y="4432300"/>
          <p14:tracePt t="12929" x="2744788" y="4437063"/>
          <p14:tracePt t="12932" x="2744788" y="4443413"/>
          <p14:tracePt t="12934" x="2744788" y="4449763"/>
          <p14:tracePt t="12936" x="2744788" y="4456113"/>
          <p14:tracePt t="12938" x="2744788" y="4462463"/>
          <p14:tracePt t="12942" x="2744788" y="4467225"/>
          <p14:tracePt t="12945" x="2744788" y="4473575"/>
          <p14:tracePt t="12948" x="2744788" y="4479925"/>
          <p14:tracePt t="12953" x="2744788" y="4486275"/>
          <p14:tracePt t="12955" x="2744788" y="4491038"/>
          <p14:tracePt t="12964" x="2744788" y="4497388"/>
          <p14:tracePt t="12973" x="2744788" y="4503738"/>
          <p14:tracePt t="13012" x="2744788" y="4510088"/>
          <p14:tracePt t="13018" x="2744788" y="4514850"/>
          <p14:tracePt t="13030" x="2744788" y="4521200"/>
          <p14:tracePt t="13035" x="2744788" y="4527550"/>
          <p14:tracePt t="13078" x="2738438" y="4527550"/>
          <p14:tracePt t="13093" x="2733675" y="4527550"/>
          <p14:tracePt t="13107" x="2727325" y="4527550"/>
          <p14:tracePt t="13121" x="2720975" y="4521200"/>
          <p14:tracePt t="13125" x="2714625" y="4521200"/>
          <p14:tracePt t="13129" x="2714625" y="4514850"/>
          <p14:tracePt t="13133" x="2714625" y="4510088"/>
          <p14:tracePt t="13139" x="2709863" y="4510088"/>
          <p14:tracePt t="13142" x="2703513" y="4503738"/>
          <p14:tracePt t="13146" x="2697163" y="4503738"/>
          <p14:tracePt t="13151" x="2697163" y="4497388"/>
          <p14:tracePt t="13158" x="2690813" y="4497388"/>
          <p14:tracePt t="13167" x="2684463" y="4491038"/>
          <p14:tracePt t="13170" x="2679700" y="4486275"/>
          <p14:tracePt t="13172" x="2673350" y="4486275"/>
          <p14:tracePt t="13176" x="2667000" y="4486275"/>
          <p14:tracePt t="13178" x="2667000" y="4479925"/>
          <p14:tracePt t="13180" x="2660650" y="4479925"/>
          <p14:tracePt t="13182" x="2655888" y="4479925"/>
          <p14:tracePt t="13183" x="2649538" y="4473575"/>
          <p14:tracePt t="13186" x="2643188" y="4473575"/>
          <p14:tracePt t="13188" x="2636838" y="4467225"/>
          <p14:tracePt t="13191" x="2632075" y="4462463"/>
          <p14:tracePt t="13193" x="2625725" y="4462463"/>
          <p14:tracePt t="13194" x="2613025" y="4456113"/>
          <p14:tracePt t="13196" x="2606675" y="4449763"/>
          <p14:tracePt t="13197" x="2601913" y="4449763"/>
          <p14:tracePt t="13198" x="2595563" y="4443413"/>
          <p14:tracePt t="13200" x="2582863" y="4437063"/>
          <p14:tracePt t="13201" x="2582863" y="4432300"/>
          <p14:tracePt t="13202" x="2571750" y="4432300"/>
          <p14:tracePt t="13204" x="2571750" y="4425950"/>
          <p14:tracePt t="13205" x="2565400" y="4419600"/>
          <p14:tracePt t="13206" x="2554288" y="4419600"/>
          <p14:tracePt t="13207" x="2554288" y="4413250"/>
          <p14:tracePt t="13209" x="2535238" y="4402138"/>
          <p14:tracePt t="13211" x="2524125" y="4395788"/>
          <p14:tracePt t="13212" x="2517775" y="4384675"/>
          <p14:tracePt t="13213" x="2500313" y="4378325"/>
          <p14:tracePt t="13214" x="2493963" y="4371975"/>
          <p14:tracePt t="13215" x="2481263" y="4365625"/>
          <p14:tracePt t="13216" x="2476500" y="4359275"/>
          <p14:tracePt t="13217" x="2470150" y="4354513"/>
          <p14:tracePt t="13218" x="2457450" y="4348163"/>
          <p14:tracePt t="13219" x="2446338" y="4341813"/>
          <p14:tracePt t="13220" x="2439988" y="4335463"/>
          <p14:tracePt t="13221" x="2427288" y="4335463"/>
          <p14:tracePt t="13222" x="2422525" y="4324350"/>
          <p14:tracePt t="13224" x="2398713" y="4311650"/>
          <p14:tracePt t="13228" x="2374900" y="4287838"/>
          <p14:tracePt t="13232" x="2325688" y="4257675"/>
          <p14:tracePt t="13234" x="2308225" y="4240213"/>
          <p14:tracePt t="13236" x="2297113" y="4233863"/>
          <p14:tracePt t="13237" x="2284413" y="4222750"/>
          <p14:tracePt t="13238" x="2273300" y="4216400"/>
          <p14:tracePt t="13239" x="2266950" y="4205288"/>
          <p14:tracePt t="13241" x="2247900" y="4192588"/>
          <p14:tracePt t="13242" x="2236788" y="4186238"/>
          <p14:tracePt t="13244" x="2219325" y="4168775"/>
          <p14:tracePt t="13245" x="2206625" y="4168775"/>
          <p14:tracePt t="13246" x="2200275" y="4156075"/>
          <p14:tracePt t="13247" x="2195513" y="4151313"/>
          <p14:tracePt t="13248" x="2182813" y="4144963"/>
          <p14:tracePt t="13249" x="2176463" y="4138613"/>
          <p14:tracePt t="13250" x="2165350" y="4132263"/>
          <p14:tracePt t="13251" x="2159000" y="4127500"/>
          <p14:tracePt t="13252" x="2152650" y="4121150"/>
          <p14:tracePt t="13253" x="2135188" y="4108450"/>
          <p14:tracePt t="13254" x="2128838" y="4102100"/>
          <p14:tracePt t="13255" x="2122488" y="4097338"/>
          <p14:tracePt t="13256" x="2111375" y="4090988"/>
          <p14:tracePt t="13258" x="2105025" y="4084638"/>
          <p14:tracePt t="13258" x="2093913" y="4073525"/>
          <p14:tracePt t="13259" x="2087563" y="4067175"/>
          <p14:tracePt t="13261" x="2081213" y="4060825"/>
          <p14:tracePt t="13261" x="2068513" y="4054475"/>
          <p14:tracePt t="13262" x="2063750" y="4043363"/>
          <p14:tracePt t="13263" x="2051050" y="4037013"/>
          <p14:tracePt t="13264" x="2044700" y="4030663"/>
          <p14:tracePt t="13265" x="2039938" y="4024313"/>
          <p14:tracePt t="13266" x="2027238" y="4013200"/>
          <p14:tracePt t="13267" x="2020888" y="4006850"/>
          <p14:tracePt t="13268" x="2016125" y="4000500"/>
          <p14:tracePt t="13269" x="2009775" y="3995738"/>
          <p14:tracePt t="13270" x="1997075" y="3983038"/>
          <p14:tracePt t="13271" x="1990725" y="3976688"/>
          <p14:tracePt t="13272" x="1979613" y="3965575"/>
          <p14:tracePt t="13273" x="1979613" y="3959225"/>
          <p14:tracePt t="13274" x="1966913" y="3952875"/>
          <p14:tracePt t="13275" x="1962150" y="3941763"/>
          <p14:tracePt t="13276" x="1949450" y="3935413"/>
          <p14:tracePt t="13277" x="1943100" y="3922713"/>
          <p14:tracePt t="13279" x="1938338" y="3917950"/>
          <p14:tracePt t="13280" x="1931988" y="3911600"/>
          <p14:tracePt t="13280" x="1919288" y="3898900"/>
          <p14:tracePt t="13281" x="1919288" y="3894138"/>
          <p14:tracePt t="13282" x="1908175" y="3881438"/>
          <p14:tracePt t="13283" x="1901825" y="3875088"/>
          <p14:tracePt t="13284" x="1889125" y="3870325"/>
          <p14:tracePt t="13285" x="1884363" y="3851275"/>
          <p14:tracePt t="13286" x="1878013" y="3844925"/>
          <p14:tracePt t="13287" x="1865313" y="3833813"/>
          <p14:tracePt t="13288" x="1860550" y="3827463"/>
          <p14:tracePt t="13289" x="1847850" y="3816350"/>
          <p14:tracePt t="13290" x="1841500" y="3803650"/>
          <p14:tracePt t="13291" x="1830388" y="3797300"/>
          <p14:tracePt t="13292" x="1824038" y="3786188"/>
          <p14:tracePt t="13293" x="1811338" y="3773488"/>
          <p14:tracePt t="13294" x="1806575" y="3762375"/>
          <p14:tracePt t="13295" x="1793875" y="3749675"/>
          <p14:tracePt t="13296" x="1787525" y="3738563"/>
          <p14:tracePt t="13297" x="1782763" y="3725863"/>
          <p14:tracePt t="13298" x="1770063" y="3719513"/>
          <p14:tracePt t="13300" x="1763713" y="3702050"/>
          <p14:tracePt t="13301" x="1746250" y="3684588"/>
          <p14:tracePt t="13302" x="1733550" y="3671888"/>
          <p14:tracePt t="13303" x="1722438" y="3654425"/>
          <p14:tracePt t="13304" x="1709738" y="3648075"/>
          <p14:tracePt t="13305" x="1704975" y="3636963"/>
          <p14:tracePt t="13306" x="1698625" y="3624263"/>
          <p14:tracePt t="13308" x="1692275" y="3617913"/>
          <p14:tracePt t="13308" x="1681163" y="3600450"/>
          <p14:tracePt t="13309" x="1674813" y="3594100"/>
          <p14:tracePt t="13311" x="1662113" y="3587750"/>
          <p14:tracePt t="13312" x="1651000" y="3570288"/>
          <p14:tracePt t="13313" x="1638300" y="3559175"/>
          <p14:tracePt t="13314" x="1631950" y="3546475"/>
          <p14:tracePt t="13315" x="1620838" y="3540125"/>
          <p14:tracePt t="13316" x="1620838" y="3535363"/>
          <p14:tracePt t="13317" x="1608138" y="3529013"/>
          <p14:tracePt t="13318" x="1608138" y="3522663"/>
          <p14:tracePt t="13319" x="1597025" y="3509963"/>
          <p14:tracePt t="13320" x="1597025" y="3505200"/>
          <p14:tracePt t="13321" x="1590675" y="3498850"/>
          <p14:tracePt t="13322" x="1584325" y="3492500"/>
          <p14:tracePt t="13323" x="1579563" y="3486150"/>
          <p14:tracePt t="13325" x="1579563" y="3481388"/>
          <p14:tracePt t="13326" x="1573213" y="3475038"/>
          <p14:tracePt t="13326" x="1566863" y="3468688"/>
          <p14:tracePt t="13328" x="1554163" y="3457575"/>
          <p14:tracePt t="13330" x="1549400" y="3444875"/>
          <p14:tracePt t="13332" x="1536700" y="3438525"/>
          <p14:tracePt t="13333" x="1536700" y="3433763"/>
          <p14:tracePt t="13334" x="1530350" y="3433763"/>
          <p14:tracePt t="13335" x="1530350" y="3427413"/>
          <p14:tracePt t="13336" x="1530350" y="3421063"/>
          <p14:tracePt t="13337" x="1525588" y="3421063"/>
          <p14:tracePt t="13338" x="1519238" y="3414713"/>
          <p14:tracePt t="13339" x="1519238" y="3408363"/>
          <p14:tracePt t="13340" x="1512888" y="3408363"/>
          <p14:tracePt t="13341" x="1512888" y="3403600"/>
          <p14:tracePt t="13343" x="1506538" y="3397250"/>
          <p14:tracePt t="13345" x="1501775" y="3390900"/>
          <p14:tracePt t="13346" x="1495425" y="3384550"/>
          <p14:tracePt t="13348" x="1495425" y="3379788"/>
          <p14:tracePt t="13349" x="1489075" y="3379788"/>
          <p14:tracePt t="13350" x="1489075" y="3373438"/>
          <p14:tracePt t="13352" x="1482725" y="3367088"/>
          <p14:tracePt t="13353" x="1482725" y="3360738"/>
          <p14:tracePt t="13355" x="1476375" y="3355975"/>
          <p14:tracePt t="13356" x="1471613" y="3355975"/>
          <p14:tracePt t="13358" x="1471613" y="3349625"/>
          <p14:tracePt t="13360" x="1465263" y="3343275"/>
          <p14:tracePt t="13362" x="1465263" y="3336925"/>
          <p14:tracePt t="13363" x="1458913" y="3336925"/>
          <p14:tracePt t="13365" x="1458913" y="3330575"/>
          <p14:tracePt t="13367" x="1458913" y="3325813"/>
          <p14:tracePt t="13369" x="1452563" y="3325813"/>
          <p14:tracePt t="13373" x="1452563" y="3319463"/>
          <p14:tracePt t="13376" x="1447800" y="3313113"/>
          <p14:tracePt t="13381" x="1441450" y="3313113"/>
          <p14:tracePt t="13383" x="1441450" y="3306763"/>
          <p14:tracePt t="13391" x="1435100" y="3306763"/>
          <p14:tracePt t="13397" x="1428750" y="3306763"/>
          <p14:tracePt t="13401" x="1423988" y="3302000"/>
          <p14:tracePt t="13410" x="1417638" y="3302000"/>
          <p14:tracePt t="13417" x="1411288" y="3302000"/>
          <p14:tracePt t="13436" x="1411288" y="3295650"/>
          <p14:tracePt t="13442" x="1411288" y="3289300"/>
          <p14:tracePt t="13448" x="1411288" y="3282950"/>
          <p14:tracePt t="13450" x="1404938" y="3282950"/>
          <p14:tracePt t="13455" x="1400175" y="3278188"/>
          <p14:tracePt t="13459" x="1393825" y="3278188"/>
          <p14:tracePt t="13460" x="1393825" y="3271838"/>
          <p14:tracePt t="13462" x="1387475" y="3271838"/>
          <p14:tracePt t="13464" x="1387475" y="3265488"/>
          <p14:tracePt t="13466" x="1381125" y="3259138"/>
          <p14:tracePt t="13469" x="1374775" y="3259138"/>
          <p14:tracePt t="13470" x="1374775" y="3252788"/>
          <p14:tracePt t="13471" x="1370013" y="3252788"/>
          <p14:tracePt t="13473" x="1363663" y="3248025"/>
          <p14:tracePt t="13477" x="1357313" y="3241675"/>
          <p14:tracePt t="13478" x="1357313" y="3235325"/>
          <p14:tracePt t="13478" x="1350963" y="3235325"/>
          <p14:tracePt t="13479" x="1346200" y="3235325"/>
          <p14:tracePt t="13480" x="1346200" y="3228975"/>
          <p14:tracePt t="13481" x="1339850" y="3228975"/>
          <p14:tracePt t="13482" x="1339850" y="3224213"/>
          <p14:tracePt t="13483" x="1333500" y="3224213"/>
          <p14:tracePt t="13484" x="1333500" y="3217863"/>
          <p14:tracePt t="13485" x="1327150" y="3211513"/>
          <p14:tracePt t="13486" x="1322388" y="3211513"/>
          <p14:tracePt t="13488" x="1316038" y="3205163"/>
          <p14:tracePt t="13489" x="1309688" y="3200400"/>
          <p14:tracePt t="13491" x="1303338" y="3194050"/>
          <p14:tracePt t="13492" x="1296988" y="3187700"/>
          <p14:tracePt t="13494" x="1292225" y="3181350"/>
          <p14:tracePt t="13494" x="1285875" y="3176588"/>
          <p14:tracePt t="13495" x="1279525" y="3176588"/>
          <p14:tracePt t="13496" x="1279525" y="3170238"/>
          <p14:tracePt t="13497" x="1273175" y="3170238"/>
          <p14:tracePt t="13498" x="1268413" y="3163888"/>
          <p14:tracePt t="13499" x="1262063" y="3163888"/>
          <p14:tracePt t="13500" x="1262063" y="3157538"/>
          <p14:tracePt t="13501" x="1255713" y="3151188"/>
          <p14:tracePt t="13503" x="1249363" y="3146425"/>
          <p14:tracePt t="13504" x="1244600" y="3146425"/>
          <p14:tracePt t="13505" x="1244600" y="3140075"/>
          <p14:tracePt t="13506" x="1238250" y="3140075"/>
          <p14:tracePt t="13508" x="1225550" y="3133725"/>
          <p14:tracePt t="13509" x="1225550" y="3127375"/>
          <p14:tracePt t="13511" x="1220788" y="3122613"/>
          <p14:tracePt t="13513" x="1214438" y="3116263"/>
          <p14:tracePt t="13515" x="1208088" y="3116263"/>
          <p14:tracePt t="13516" x="1208088" y="3109913"/>
          <p14:tracePt t="13517" x="1201738" y="3109913"/>
          <p14:tracePt t="13518" x="1201738" y="3103563"/>
          <p14:tracePt t="13519" x="1195388" y="3103563"/>
          <p14:tracePt t="13521" x="1190625" y="3098800"/>
          <p14:tracePt t="13525" x="1184275" y="3092450"/>
          <p14:tracePt t="13528" x="1171575" y="3086100"/>
          <p14:tracePt t="13529" x="1171575" y="3079750"/>
          <p14:tracePt t="13531" x="1166813" y="3079750"/>
          <p14:tracePt t="13533" x="1166813" y="3073400"/>
          <p14:tracePt t="13534" x="1160463" y="3073400"/>
          <p14:tracePt t="13537" x="1154113" y="3068638"/>
          <p14:tracePt t="13539" x="1147763" y="3068638"/>
          <p14:tracePt t="13540" x="1147763" y="3062288"/>
          <p14:tracePt t="13541" x="1143000" y="3062288"/>
          <p14:tracePt t="13543" x="1143000" y="3055938"/>
          <p14:tracePt t="13544" x="1136650" y="3055938"/>
          <p14:tracePt t="13545" x="1136650" y="3049588"/>
          <p14:tracePt t="13546" x="1130300" y="3049588"/>
          <p14:tracePt t="13548" x="1123950" y="3044825"/>
          <p14:tracePt t="13551" x="1117600" y="3044825"/>
          <p14:tracePt t="13552" x="1117600" y="3038475"/>
          <p14:tracePt t="13553" x="1112838" y="3032125"/>
          <p14:tracePt t="13554" x="1106488" y="3025775"/>
          <p14:tracePt t="13555" x="1100138" y="3025775"/>
          <p14:tracePt t="13556" x="1100138" y="3021013"/>
          <p14:tracePt t="13558" x="1093788" y="3014663"/>
          <p14:tracePt t="13559" x="1089025" y="3014663"/>
          <p14:tracePt t="13560" x="1089025" y="3008313"/>
          <p14:tracePt t="13561" x="1082675" y="3001963"/>
          <p14:tracePt t="13562" x="1076325" y="3001963"/>
          <p14:tracePt t="13563" x="1076325" y="2995613"/>
          <p14:tracePt t="13564" x="1069975" y="2995613"/>
          <p14:tracePt t="13565" x="1069975" y="2990850"/>
          <p14:tracePt t="13566" x="1065213" y="2990850"/>
          <p14:tracePt t="13567" x="1065213" y="2984500"/>
          <p14:tracePt t="13568" x="1058863" y="2978150"/>
          <p14:tracePt t="13569" x="1052513" y="2978150"/>
          <p14:tracePt t="13570" x="1052513" y="2971800"/>
          <p14:tracePt t="13571" x="1046163" y="2967038"/>
          <p14:tracePt t="13572" x="1046163" y="2960688"/>
          <p14:tracePt t="13575" x="1039813" y="2954338"/>
          <p14:tracePt t="13576" x="1035050" y="2954338"/>
          <p14:tracePt t="13577" x="1028700" y="2943225"/>
          <p14:tracePt t="13579" x="1022350" y="2943225"/>
          <p14:tracePt t="13580" x="1022350" y="2936875"/>
          <p14:tracePt t="13581" x="1016000" y="2936875"/>
          <p14:tracePt t="13582" x="1016000" y="2930525"/>
          <p14:tracePt t="13584" x="1011238" y="2924175"/>
          <p14:tracePt t="13585" x="1004888" y="2924175"/>
          <p14:tracePt t="13586" x="1004888" y="2919413"/>
          <p14:tracePt t="13588" x="1004888" y="2913063"/>
          <p14:tracePt t="13589" x="998538" y="2913063"/>
          <p14:tracePt t="13590" x="998538" y="2906713"/>
          <p14:tracePt t="13594" x="992188" y="2900363"/>
          <p14:tracePt t="13595" x="992188" y="2894013"/>
          <p14:tracePt t="13597" x="987425" y="2889250"/>
          <p14:tracePt t="13599" x="981075" y="2889250"/>
          <p14:tracePt t="13601" x="981075" y="2882900"/>
          <p14:tracePt t="13604" x="974725" y="2882900"/>
          <p14:tracePt t="13605" x="974725" y="2876550"/>
          <p14:tracePt t="13610" x="974725" y="2870200"/>
          <p14:tracePt t="13612" x="968375" y="2865438"/>
          <p14:tracePt t="13616" x="968375" y="2859088"/>
          <p14:tracePt t="13617" x="963613" y="2859088"/>
          <p14:tracePt t="13622" x="957263" y="2852738"/>
          <p14:tracePt t="13626" x="957263" y="2846388"/>
          <p14:tracePt t="13629" x="950913" y="2841625"/>
          <p14:tracePt t="13633" x="950913" y="2835275"/>
          <p14:tracePt t="13634" x="944563" y="2835275"/>
          <p14:tracePt t="13635" x="944563" y="2828925"/>
          <p14:tracePt t="13638" x="938213" y="2822575"/>
          <p14:tracePt t="13639" x="938213" y="2816225"/>
          <p14:tracePt t="13640" x="933450" y="2816225"/>
          <p14:tracePt t="13642" x="933450" y="2811463"/>
          <p14:tracePt t="13643" x="927100" y="2811463"/>
          <p14:tracePt t="13644" x="927100" y="2805113"/>
          <p14:tracePt t="13646" x="920750" y="2798763"/>
          <p14:tracePt t="13647" x="920750" y="2792413"/>
          <p14:tracePt t="13648" x="914400" y="2792413"/>
          <p14:tracePt t="13649" x="909638" y="2787650"/>
          <p14:tracePt t="13651" x="903288" y="2781300"/>
          <p14:tracePt t="13653" x="896938" y="2774950"/>
          <p14:tracePt t="13654" x="896938" y="2768600"/>
          <p14:tracePt t="13655" x="890588" y="2768600"/>
          <p14:tracePt t="13656" x="890588" y="2763838"/>
          <p14:tracePt t="13657" x="885825" y="2763838"/>
          <p14:tracePt t="13659" x="885825" y="2757488"/>
          <p14:tracePt t="13660" x="879475" y="2757488"/>
          <p14:tracePt t="13660" x="879475" y="2751138"/>
          <p14:tracePt t="13661" x="873125" y="2744788"/>
          <p14:tracePt t="13663" x="873125" y="2738438"/>
          <p14:tracePt t="13664" x="866775" y="2738438"/>
          <p14:tracePt t="13665" x="860425" y="2733675"/>
          <p14:tracePt t="13668" x="855663" y="2727325"/>
          <p14:tracePt t="13670" x="855663" y="2720975"/>
          <p14:tracePt t="13671" x="849313" y="2714625"/>
          <p14:tracePt t="13675" x="842963" y="2709863"/>
          <p14:tracePt t="13678" x="836613" y="2703513"/>
          <p14:tracePt t="13679" x="831850" y="2697163"/>
          <p14:tracePt t="13681" x="831850" y="2690813"/>
          <p14:tracePt t="13682" x="825500" y="2690813"/>
          <p14:tracePt t="13683" x="825500" y="2686050"/>
          <p14:tracePt t="13686" x="819150" y="2679700"/>
          <p14:tracePt t="13689" x="819150" y="2673350"/>
          <p14:tracePt t="13690" x="812800" y="2667000"/>
          <p14:tracePt t="13692" x="808038" y="2667000"/>
          <p14:tracePt t="13693" x="808038" y="2662238"/>
          <p14:tracePt t="13696" x="801688" y="2655888"/>
          <p14:tracePt t="13700" x="801688" y="2649538"/>
          <p14:tracePt t="13700" x="801688" y="2643188"/>
          <p14:tracePt t="13703" x="795338" y="2643188"/>
          <p14:tracePt t="13704" x="795338" y="2636838"/>
          <p14:tracePt t="13707" x="795338" y="2632075"/>
          <p14:tracePt t="13715" x="788988" y="2625725"/>
          <p14:tracePt t="13718" x="788988" y="2619375"/>
          <p14:tracePt t="13750" x="782638" y="2619375"/>
          <p14:tracePt t="13766" x="777875" y="2613025"/>
          <p14:tracePt t="13771" x="771525" y="2613025"/>
          <p14:tracePt t="13773" x="771525" y="2608263"/>
          <p14:tracePt t="13776" x="758825" y="2601913"/>
          <p14:tracePt t="13778" x="754063" y="2595563"/>
          <p14:tracePt t="13781" x="747713" y="2589213"/>
          <p14:tracePt t="13783" x="741363" y="2584450"/>
          <p14:tracePt t="13784" x="730250" y="2578100"/>
          <p14:tracePt t="13786" x="723900" y="2571750"/>
          <p14:tracePt t="13788" x="717550" y="2559050"/>
          <p14:tracePt t="13789" x="706438" y="2554288"/>
          <p14:tracePt t="13791" x="693738" y="2541588"/>
          <p14:tracePt t="13794" x="676275" y="2517775"/>
          <p14:tracePt t="13798" x="657225" y="2506663"/>
          <p14:tracePt t="13800" x="633413" y="2470150"/>
          <p14:tracePt t="13802" x="628650" y="2463800"/>
          <p14:tracePt t="13803" x="615950" y="2446338"/>
          <p14:tracePt t="13805" x="609600" y="2439988"/>
          <p14:tracePt t="13807" x="598488" y="2422525"/>
          <p14:tracePt t="13809" x="585788" y="2409825"/>
          <p14:tracePt t="13812" x="568325" y="2392363"/>
          <p14:tracePt t="13813" x="561975" y="2386013"/>
          <p14:tracePt t="13815" x="561975" y="2379663"/>
          <p14:tracePt t="13817" x="550863" y="2368550"/>
          <p14:tracePt t="13819" x="544513" y="2362200"/>
          <p14:tracePt t="13820" x="531813" y="2351088"/>
          <p14:tracePt t="13821" x="527050" y="2344738"/>
          <p14:tracePt t="13822" x="527050" y="2338388"/>
          <p14:tracePt t="13823" x="520700" y="2338388"/>
          <p14:tracePt t="13825" x="514350" y="2327275"/>
          <p14:tracePt t="13826" x="508000" y="2327275"/>
          <p14:tracePt t="13827" x="508000" y="2320925"/>
          <p14:tracePt t="13828" x="501650" y="2314575"/>
          <p14:tracePt t="13829" x="501650" y="2308225"/>
          <p14:tracePt t="13830" x="496888" y="2308225"/>
          <p14:tracePt t="13831" x="490538" y="2301875"/>
          <p14:tracePt t="13833" x="484188" y="2297113"/>
          <p14:tracePt t="13835" x="477838" y="2297113"/>
          <p14:tracePt t="13836" x="477838" y="2290763"/>
          <p14:tracePt t="13838" x="473075" y="2284413"/>
          <p14:tracePt t="13842" x="473075" y="2278063"/>
          <p14:tracePt t="13843" x="466725" y="2278063"/>
          <p14:tracePt t="13844" x="460375" y="2278063"/>
          <p14:tracePt t="13846" x="460375" y="2273300"/>
          <p14:tracePt t="13854" x="454025" y="2273300"/>
          <p14:tracePt t="13879" x="449263" y="2273300"/>
          <p14:tracePt t="13907" x="449263" y="2278063"/>
          <p14:tracePt t="13917" x="449263" y="2284413"/>
          <p14:tracePt t="13920" x="449263" y="2290763"/>
          <p14:tracePt t="13926" x="449263" y="2297113"/>
          <p14:tracePt t="13931" x="449263" y="2301875"/>
          <p14:tracePt t="13934" x="442913" y="2301875"/>
          <p14:tracePt t="13937" x="442913" y="2308225"/>
          <p14:tracePt t="13940" x="442913" y="2314575"/>
          <p14:tracePt t="13943" x="442913" y="2320925"/>
          <p14:tracePt t="13948" x="436563" y="2327275"/>
          <p14:tracePt t="13950" x="436563" y="2332038"/>
          <p14:tracePt t="13953" x="436563" y="2338388"/>
          <p14:tracePt t="13955" x="430213" y="2344738"/>
          <p14:tracePt t="13959" x="430213" y="2351088"/>
          <p14:tracePt t="13962" x="430213" y="2355850"/>
          <p14:tracePt t="13963" x="430213" y="2362200"/>
          <p14:tracePt t="13966" x="430213" y="2368550"/>
          <p14:tracePt t="13969" x="430213" y="2374900"/>
          <p14:tracePt t="13971" x="430213" y="2379663"/>
          <p14:tracePt t="13973" x="430213" y="2386013"/>
          <p14:tracePt t="13975" x="430213" y="2392363"/>
          <p14:tracePt t="13978" x="430213" y="2398713"/>
          <p14:tracePt t="13979" x="430213" y="2409825"/>
          <p14:tracePt t="13983" x="430213" y="2416175"/>
          <p14:tracePt t="13985" x="430213" y="2422525"/>
          <p14:tracePt t="13988" x="430213" y="2428875"/>
          <p14:tracePt t="13990" x="430213" y="2433638"/>
          <p14:tracePt t="13992" x="430213" y="2439988"/>
          <p14:tracePt t="13994" x="430213" y="2446338"/>
          <p14:tracePt t="13997" x="430213" y="2452688"/>
          <p14:tracePt t="13999" x="430213" y="2457450"/>
          <p14:tracePt t="14000" x="430213" y="2463800"/>
          <p14:tracePt t="14002" x="436563" y="2470150"/>
          <p14:tracePt t="14004" x="436563" y="2476500"/>
          <p14:tracePt t="14006" x="436563" y="2481263"/>
          <p14:tracePt t="14007" x="436563" y="2487613"/>
          <p14:tracePt t="14010" x="442913" y="2493963"/>
          <p14:tracePt t="14012" x="442913" y="2500313"/>
          <p14:tracePt t="14013" x="442913" y="2511425"/>
          <p14:tracePt t="14015" x="442913" y="2517775"/>
          <p14:tracePt t="14016" x="442913" y="2530475"/>
          <p14:tracePt t="14018" x="449263" y="2541588"/>
          <p14:tracePt t="14020" x="449263" y="2554288"/>
          <p14:tracePt t="14022" x="454025" y="2565400"/>
          <p14:tracePt t="14023" x="454025" y="2571750"/>
          <p14:tracePt t="14025" x="460375" y="2578100"/>
          <p14:tracePt t="14027" x="460375" y="2595563"/>
          <p14:tracePt t="14028" x="466725" y="2608263"/>
          <p14:tracePt t="14029" x="466725" y="2613025"/>
          <p14:tracePt t="14030" x="473075" y="2619375"/>
          <p14:tracePt t="14031" x="473075" y="2632075"/>
          <p14:tracePt t="14033" x="477838" y="2636838"/>
          <p14:tracePt t="14034" x="477838" y="2649538"/>
          <p14:tracePt t="14036" x="477838" y="2662238"/>
          <p14:tracePt t="14037" x="484188" y="2667000"/>
          <p14:tracePt t="14039" x="490538" y="2679700"/>
          <p14:tracePt t="14042" x="496888" y="2690813"/>
          <p14:tracePt t="14043" x="496888" y="2697163"/>
          <p14:tracePt t="14044" x="496888" y="2703513"/>
          <p14:tracePt t="14045" x="501650" y="2709863"/>
          <p14:tracePt t="14046" x="501650" y="2714625"/>
          <p14:tracePt t="14047" x="508000" y="2720975"/>
          <p14:tracePt t="14048" x="508000" y="2727325"/>
          <p14:tracePt t="14049" x="508000" y="2733675"/>
          <p14:tracePt t="14050" x="514350" y="2738438"/>
          <p14:tracePt t="14051" x="514350" y="2744788"/>
          <p14:tracePt t="14052" x="514350" y="2751138"/>
          <p14:tracePt t="14054" x="520700" y="2763838"/>
          <p14:tracePt t="14055" x="520700" y="2768600"/>
          <p14:tracePt t="14056" x="527050" y="2774950"/>
          <p14:tracePt t="14057" x="527050" y="2787650"/>
          <p14:tracePt t="14059" x="527050" y="2792413"/>
          <p14:tracePt t="14060" x="527050" y="2805113"/>
          <p14:tracePt t="14061" x="531813" y="2811463"/>
          <p14:tracePt t="14062" x="531813" y="2816225"/>
          <p14:tracePt t="14063" x="531813" y="2828925"/>
          <p14:tracePt t="14064" x="538163" y="2835275"/>
          <p14:tracePt t="14065" x="538163" y="2841625"/>
          <p14:tracePt t="14066" x="538163" y="2852738"/>
          <p14:tracePt t="14067" x="538163" y="2859088"/>
          <p14:tracePt t="14068" x="538163" y="2865438"/>
          <p14:tracePt t="14069" x="538163" y="2876550"/>
          <p14:tracePt t="14070" x="544513" y="2882900"/>
          <p14:tracePt t="14071" x="544513" y="2889250"/>
          <p14:tracePt t="14072" x="544513" y="2894013"/>
          <p14:tracePt t="14073" x="544513" y="2900363"/>
          <p14:tracePt t="14074" x="544513" y="2906713"/>
          <p14:tracePt t="14075" x="544513" y="2919413"/>
          <p14:tracePt t="14077" x="544513" y="2924175"/>
          <p14:tracePt t="14077" x="544513" y="2930525"/>
          <p14:tracePt t="14078" x="544513" y="2936875"/>
          <p14:tracePt t="14079" x="544513" y="2943225"/>
          <p14:tracePt t="14081" x="544513" y="2947988"/>
          <p14:tracePt t="14082" x="550863" y="2967038"/>
          <p14:tracePt t="14084" x="550863" y="2978150"/>
          <p14:tracePt t="14085" x="550863" y="2984500"/>
          <p14:tracePt t="14086" x="550863" y="2990850"/>
          <p14:tracePt t="14087" x="550863" y="2995613"/>
          <p14:tracePt t="14088" x="550863" y="3001963"/>
          <p14:tracePt t="14089" x="550863" y="3008313"/>
          <p14:tracePt t="14090" x="550863" y="3014663"/>
          <p14:tracePt t="14092" x="550863" y="3025775"/>
          <p14:tracePt t="14093" x="550863" y="3038475"/>
          <p14:tracePt t="14094" x="550863" y="3044825"/>
          <p14:tracePt t="14095" x="550863" y="3049588"/>
          <p14:tracePt t="14096" x="550863" y="3055938"/>
          <p14:tracePt t="14097" x="550863" y="3062288"/>
          <p14:tracePt t="14098" x="550863" y="3068638"/>
          <p14:tracePt t="14099" x="550863" y="3079750"/>
          <p14:tracePt t="14100" x="550863" y="3086100"/>
          <p14:tracePt t="14101" x="550863" y="3092450"/>
          <p14:tracePt t="14102" x="550863" y="3098800"/>
          <p14:tracePt t="14103" x="550863" y="3109913"/>
          <p14:tracePt t="14104" x="550863" y="3122613"/>
          <p14:tracePt t="14105" x="550863" y="3127375"/>
          <p14:tracePt t="14106" x="544513" y="3140075"/>
          <p14:tracePt t="14107" x="544513" y="3151188"/>
          <p14:tracePt t="14109" x="544513" y="3163888"/>
          <p14:tracePt t="14109" x="544513" y="3170238"/>
          <p14:tracePt t="14110" x="544513" y="3181350"/>
          <p14:tracePt t="14111" x="544513" y="3187700"/>
          <p14:tracePt t="14112" x="544513" y="3200400"/>
          <p14:tracePt t="14113" x="544513" y="3211513"/>
          <p14:tracePt t="14114" x="544513" y="3217863"/>
          <p14:tracePt t="14115" x="544513" y="3228975"/>
          <p14:tracePt t="14116" x="544513" y="3241675"/>
          <p14:tracePt t="14117" x="538163" y="3252788"/>
          <p14:tracePt t="14118" x="538163" y="3265488"/>
          <p14:tracePt t="14119" x="538163" y="3278188"/>
          <p14:tracePt t="14120" x="531813" y="3282950"/>
          <p14:tracePt t="14121" x="531813" y="3295650"/>
          <p14:tracePt t="14122" x="531813" y="3313113"/>
          <p14:tracePt t="14123" x="531813" y="3325813"/>
          <p14:tracePt t="14124" x="527050" y="3336925"/>
          <p14:tracePt t="14125" x="527050" y="3349625"/>
          <p14:tracePt t="14126" x="520700" y="3360738"/>
          <p14:tracePt t="14127" x="520700" y="3373438"/>
          <p14:tracePt t="14128" x="514350" y="3390900"/>
          <p14:tracePt t="14129" x="514350" y="3403600"/>
          <p14:tracePt t="14130" x="514350" y="3414713"/>
          <p14:tracePt t="14131" x="508000" y="3427413"/>
          <p14:tracePt t="14132" x="501650" y="3438525"/>
          <p14:tracePt t="14133" x="496888" y="3457575"/>
          <p14:tracePt t="14134" x="496888" y="3468688"/>
          <p14:tracePt t="14135" x="496888" y="3481388"/>
          <p14:tracePt t="14136" x="490538" y="3492500"/>
          <p14:tracePt t="14137" x="484188" y="3505200"/>
          <p14:tracePt t="14138" x="477838" y="3522663"/>
          <p14:tracePt t="14139" x="477838" y="3535363"/>
          <p14:tracePt t="14140" x="473075" y="3540125"/>
          <p14:tracePt t="14142" x="466725" y="3563938"/>
          <p14:tracePt t="14145" x="454025" y="3582988"/>
          <p14:tracePt t="14146" x="449263" y="3600450"/>
          <p14:tracePt t="14147" x="449263" y="3606800"/>
          <p14:tracePt t="14148" x="442913" y="3613150"/>
          <p14:tracePt t="14149" x="442913" y="3617913"/>
          <p14:tracePt t="14150" x="436563" y="3624263"/>
          <p14:tracePt t="14151" x="430213" y="3630613"/>
          <p14:tracePt t="14152" x="430213" y="3636963"/>
          <p14:tracePt t="14154" x="423863" y="3641725"/>
          <p14:tracePt t="14159" x="419100" y="3641725"/>
          <p14:tracePt t="14167" x="412750" y="3641725"/>
          <p14:tracePt t="14179" x="412750" y="3648075"/>
          <p14:tracePt t="14188" x="412750" y="3654425"/>
          <p14:tracePt t="14190" x="412750" y="3660775"/>
          <p14:tracePt t="14194" x="412750" y="3665538"/>
          <p14:tracePt t="14195" x="419100" y="3671888"/>
          <p14:tracePt t="14197" x="419100" y="3678238"/>
          <p14:tracePt t="14198" x="419100" y="3684588"/>
          <p14:tracePt t="14199" x="423863" y="3684588"/>
          <p14:tracePt t="14200" x="423863" y="3690938"/>
          <p14:tracePt t="14201" x="423863" y="3695700"/>
          <p14:tracePt t="14202" x="430213" y="3695700"/>
          <p14:tracePt t="14203" x="430213" y="3708400"/>
          <p14:tracePt t="14205" x="436563" y="3714750"/>
          <p14:tracePt t="14206" x="436563" y="3719513"/>
          <p14:tracePt t="14207" x="436563" y="3725863"/>
          <p14:tracePt t="14209" x="442913" y="3732213"/>
          <p14:tracePt t="14210" x="442913" y="3743325"/>
          <p14:tracePt t="14212" x="442913" y="3749675"/>
          <p14:tracePt t="14213" x="442913" y="3756025"/>
          <p14:tracePt t="14214" x="449263" y="3762375"/>
          <p14:tracePt t="14215" x="449263" y="3767138"/>
          <p14:tracePt t="14217" x="454025" y="3779838"/>
          <p14:tracePt t="14219" x="454025" y="3786188"/>
          <p14:tracePt t="14221" x="454025" y="3792538"/>
          <p14:tracePt t="14222" x="454025" y="3797300"/>
          <p14:tracePt t="14224" x="454025" y="3803650"/>
          <p14:tracePt t="14226" x="454025" y="3810000"/>
          <p14:tracePt t="14230" x="454025" y="3816350"/>
          <p14:tracePt t="14230" x="454025" y="3821113"/>
          <p14:tracePt t="14236" x="454025" y="3827463"/>
          <p14:tracePt t="14243" x="454025" y="3833813"/>
          <p14:tracePt t="14252" x="454025" y="3840163"/>
          <p14:tracePt t="14257" x="454025" y="3844925"/>
          <p14:tracePt t="14260" x="454025" y="3851275"/>
          <p14:tracePt t="14266" x="460375" y="3857625"/>
          <p14:tracePt t="14273" x="460375" y="3863975"/>
          <p14:tracePt t="14279" x="460375" y="3870325"/>
          <p14:tracePt t="14281" x="460375" y="3875088"/>
          <p14:tracePt t="14283" x="466725" y="3875088"/>
          <p14:tracePt t="14286" x="466725" y="3881438"/>
          <p14:tracePt t="14289" x="473075" y="3881438"/>
          <p14:tracePt t="14295" x="473075" y="3887788"/>
          <p14:tracePt t="14297" x="477838" y="3887788"/>
          <p14:tracePt t="14300" x="477838" y="3894138"/>
          <p14:tracePt t="14304" x="484188" y="3898900"/>
          <p14:tracePt t="14309" x="490538" y="3898900"/>
          <p14:tracePt t="14310" x="490538" y="3905250"/>
          <p14:tracePt t="14311" x="496888" y="3905250"/>
          <p14:tracePt t="14313" x="501650" y="3905250"/>
          <p14:tracePt t="14315" x="508000" y="3911600"/>
          <p14:tracePt t="14317" x="514350" y="3911600"/>
          <p14:tracePt t="14319" x="520700" y="3911600"/>
          <p14:tracePt t="14320" x="527050" y="3917950"/>
          <p14:tracePt t="14322" x="531813" y="3922713"/>
          <p14:tracePt t="14324" x="538163" y="3922713"/>
          <p14:tracePt t="14326" x="550863" y="3929063"/>
          <p14:tracePt t="14328" x="555625" y="3929063"/>
          <p14:tracePt t="14329" x="561975" y="3929063"/>
          <p14:tracePt t="14331" x="568325" y="3935413"/>
          <p14:tracePt t="14332" x="574675" y="3935413"/>
          <p14:tracePt t="14333" x="592138" y="3941763"/>
          <p14:tracePt t="14335" x="598488" y="3948113"/>
          <p14:tracePt t="14336" x="609600" y="3948113"/>
          <p14:tracePt t="14337" x="615950" y="3952875"/>
          <p14:tracePt t="14338" x="622300" y="3952875"/>
          <p14:tracePt t="14339" x="633413" y="3952875"/>
          <p14:tracePt t="14340" x="646113" y="3959225"/>
          <p14:tracePt t="14341" x="652463" y="3959225"/>
          <p14:tracePt t="14343" x="663575" y="3965575"/>
          <p14:tracePt t="14343" x="676275" y="3965575"/>
          <p14:tracePt t="14344" x="687388" y="3971925"/>
          <p14:tracePt t="14345" x="693738" y="3971925"/>
          <p14:tracePt t="14346" x="706438" y="3971925"/>
          <p14:tracePt t="14347" x="723900" y="3976688"/>
          <p14:tracePt t="14348" x="735013" y="3976688"/>
          <p14:tracePt t="14349" x="741363" y="3983038"/>
          <p14:tracePt t="14350" x="754063" y="3983038"/>
          <p14:tracePt t="14351" x="765175" y="3983038"/>
          <p14:tracePt t="14352" x="782638" y="3989388"/>
          <p14:tracePt t="14353" x="795338" y="3989388"/>
          <p14:tracePt t="14354" x="801688" y="3989388"/>
          <p14:tracePt t="14355" x="812800" y="3995738"/>
          <p14:tracePt t="14356" x="825500" y="3995738"/>
          <p14:tracePt t="14357" x="842963" y="4000500"/>
          <p14:tracePt t="14359" x="866775" y="4000500"/>
          <p14:tracePt t="14360" x="879475" y="4000500"/>
          <p14:tracePt t="14361" x="890588" y="4000500"/>
          <p14:tracePt t="14362" x="903288" y="4006850"/>
          <p14:tracePt t="14363" x="914400" y="4006850"/>
          <p14:tracePt t="14364" x="933450" y="4006850"/>
          <p14:tracePt t="14365" x="944563" y="4013200"/>
          <p14:tracePt t="14366" x="957263" y="4013200"/>
          <p14:tracePt t="14367" x="968375" y="4013200"/>
          <p14:tracePt t="14368" x="981075" y="4013200"/>
          <p14:tracePt t="14369" x="992188" y="4013200"/>
          <p14:tracePt t="14370" x="1004888" y="4013200"/>
          <p14:tracePt t="14371" x="1016000" y="4013200"/>
          <p14:tracePt t="14372" x="1028700" y="4013200"/>
          <p14:tracePt t="14373" x="1035050" y="4013200"/>
          <p14:tracePt t="14374" x="1046163" y="4013200"/>
          <p14:tracePt t="14376" x="1065213" y="4019550"/>
          <p14:tracePt t="14376" x="1069975" y="4019550"/>
          <p14:tracePt t="14377" x="1082675" y="4019550"/>
          <p14:tracePt t="14378" x="1089025" y="4019550"/>
          <p14:tracePt t="14379" x="1100138" y="4019550"/>
          <p14:tracePt t="14380" x="1117600" y="4019550"/>
          <p14:tracePt t="14381" x="1123950" y="4024313"/>
          <p14:tracePt t="14382" x="1130300" y="4024313"/>
          <p14:tracePt t="14383" x="1136650" y="4024313"/>
          <p14:tracePt t="14384" x="1154113" y="4024313"/>
          <p14:tracePt t="14385" x="1160463" y="4024313"/>
          <p14:tracePt t="14386" x="1166813" y="4024313"/>
          <p14:tracePt t="14387" x="1177925" y="4030663"/>
          <p14:tracePt t="14388" x="1190625" y="4030663"/>
          <p14:tracePt t="14389" x="1195388" y="4030663"/>
          <p14:tracePt t="14390" x="1201738" y="4030663"/>
          <p14:tracePt t="14391" x="1214438" y="4030663"/>
          <p14:tracePt t="14393" x="1225550" y="4030663"/>
          <p14:tracePt t="14394" x="1238250" y="4037013"/>
          <p14:tracePt t="14395" x="1249363" y="4037013"/>
          <p14:tracePt t="14397" x="1262063" y="4043363"/>
          <p14:tracePt t="14398" x="1273175" y="4043363"/>
          <p14:tracePt t="14399" x="1279525" y="4043363"/>
          <p14:tracePt t="14400" x="1292225" y="4043363"/>
          <p14:tracePt t="14401" x="1296988" y="4049713"/>
          <p14:tracePt t="14402" x="1309688" y="4049713"/>
          <p14:tracePt t="14403" x="1316038" y="4054475"/>
          <p14:tracePt t="14404" x="1322388" y="4054475"/>
          <p14:tracePt t="14405" x="1333500" y="4054475"/>
          <p14:tracePt t="14406" x="1339850" y="4060825"/>
          <p14:tracePt t="14407" x="1346200" y="4060825"/>
          <p14:tracePt t="14409" x="1363663" y="4073525"/>
          <p14:tracePt t="14410" x="1370013" y="4073525"/>
          <p14:tracePt t="14411" x="1381125" y="4073525"/>
          <p14:tracePt t="14412" x="1387475" y="4078288"/>
          <p14:tracePt t="14413" x="1400175" y="4078288"/>
          <p14:tracePt t="14414" x="1411288" y="4084638"/>
          <p14:tracePt t="14415" x="1417638" y="4084638"/>
          <p14:tracePt t="14416" x="1423988" y="4084638"/>
          <p14:tracePt t="14417" x="1435100" y="4090988"/>
          <p14:tracePt t="14418" x="1447800" y="4097338"/>
          <p14:tracePt t="14419" x="1452563" y="4097338"/>
          <p14:tracePt t="14420" x="1465263" y="4097338"/>
          <p14:tracePt t="14421" x="1476375" y="4102100"/>
          <p14:tracePt t="14422" x="1489075" y="4108450"/>
          <p14:tracePt t="14423" x="1501775" y="4108450"/>
          <p14:tracePt t="14424" x="1506538" y="4114800"/>
          <p14:tracePt t="14426" x="1525588" y="4121150"/>
          <p14:tracePt t="14426" x="1536700" y="4127500"/>
          <p14:tracePt t="14428" x="1549400" y="4127500"/>
          <p14:tracePt t="14428" x="1554163" y="4127500"/>
          <p14:tracePt t="14429" x="1566863" y="4132263"/>
          <p14:tracePt t="14430" x="1579563" y="4138613"/>
          <p14:tracePt t="14431" x="1590675" y="4144963"/>
          <p14:tracePt t="14432" x="1603375" y="4144963"/>
          <p14:tracePt t="14433" x="1614488" y="4151313"/>
          <p14:tracePt t="14434" x="1638300" y="4156075"/>
          <p14:tracePt t="14435" x="1651000" y="4162425"/>
          <p14:tracePt t="14436" x="1668463" y="4168775"/>
          <p14:tracePt t="14437" x="1685925" y="4179888"/>
          <p14:tracePt t="14438" x="1704975" y="4179888"/>
          <p14:tracePt t="14439" x="1728788" y="4192588"/>
          <p14:tracePt t="14440" x="1746250" y="4198938"/>
          <p14:tracePt t="14441" x="1763713" y="4205288"/>
          <p14:tracePt t="14443" x="1782763" y="4210050"/>
          <p14:tracePt t="14444" x="1800225" y="4222750"/>
          <p14:tracePt t="14444" x="1830388" y="4229100"/>
          <p14:tracePt t="14445" x="1847850" y="4233863"/>
          <p14:tracePt t="14446" x="1871663" y="4246563"/>
          <p14:tracePt t="14447" x="1901825" y="4252913"/>
          <p14:tracePt t="14448" x="1925638" y="4264025"/>
          <p14:tracePt t="14449" x="1955800" y="4276725"/>
          <p14:tracePt t="14450" x="1979613" y="4281488"/>
          <p14:tracePt t="14451" x="2009775" y="4287838"/>
          <p14:tracePt t="14452" x="2039938" y="4300538"/>
          <p14:tracePt t="14453" x="2068513" y="4306888"/>
          <p14:tracePt t="14454" x="2105025" y="4318000"/>
          <p14:tracePt t="14456" x="2135188" y="4330700"/>
          <p14:tracePt t="14457" x="2195513" y="4348163"/>
          <p14:tracePt t="14459" x="2266950" y="4365625"/>
          <p14:tracePt t="14460" x="2290763" y="4371975"/>
          <p14:tracePt t="14461" x="2325688" y="4378325"/>
          <p14:tracePt t="14462" x="2362200" y="4384675"/>
          <p14:tracePt t="14463" x="2392363" y="4395788"/>
          <p14:tracePt t="14464" x="2427288" y="4402138"/>
          <p14:tracePt t="14465" x="2463800" y="4408488"/>
          <p14:tracePt t="14466" x="2493963" y="4413250"/>
          <p14:tracePt t="14467" x="2517775" y="4419600"/>
          <p14:tracePt t="14468" x="2554288" y="4425950"/>
          <p14:tracePt t="14469" x="2589213" y="4432300"/>
          <p14:tracePt t="14470" x="2619375" y="4437063"/>
          <p14:tracePt t="14471" x="2655888" y="4443413"/>
          <p14:tracePt t="14472" x="2690813" y="4449763"/>
          <p14:tracePt t="14473" x="2714625" y="4449763"/>
          <p14:tracePt t="14474" x="2738438" y="4449763"/>
          <p14:tracePt t="14476" x="2762250" y="4456113"/>
          <p14:tracePt t="14476" x="2798763" y="4456113"/>
          <p14:tracePt t="14477" x="2822575" y="4456113"/>
          <p14:tracePt t="14478" x="2852738" y="4462463"/>
          <p14:tracePt t="14479" x="2882900" y="4462463"/>
          <p14:tracePt t="14480" x="2906713" y="4462463"/>
          <p14:tracePt t="14481" x="2930525" y="4462463"/>
          <p14:tracePt t="14482" x="2954338" y="4462463"/>
          <p14:tracePt t="14483" x="2971800" y="4462463"/>
          <p14:tracePt t="14484" x="2995613" y="4462463"/>
          <p14:tracePt t="14485" x="3014663" y="4462463"/>
          <p14:tracePt t="14486" x="3032125" y="4462463"/>
          <p14:tracePt t="14487" x="3049588" y="4462463"/>
          <p14:tracePt t="14488" x="3068638" y="4462463"/>
          <p14:tracePt t="14489" x="3086100" y="4462463"/>
          <p14:tracePt t="14490" x="3103563" y="4462463"/>
          <p14:tracePt t="14491" x="3116263" y="4462463"/>
          <p14:tracePt t="14492" x="3127375" y="4462463"/>
          <p14:tracePt t="14493" x="3140075" y="4456113"/>
          <p14:tracePt t="14494" x="3157538" y="4456113"/>
          <p14:tracePt t="14495" x="3170238" y="4449763"/>
          <p14:tracePt t="14496" x="3175000" y="4449763"/>
          <p14:tracePt t="14497" x="3187700" y="4443413"/>
          <p14:tracePt t="14498" x="3198813" y="4437063"/>
          <p14:tracePt t="14500" x="3211513" y="4432300"/>
          <p14:tracePt t="14501" x="3217863" y="4425950"/>
          <p14:tracePt t="14502" x="3224213" y="4425950"/>
          <p14:tracePt t="14503" x="3228975" y="4419600"/>
          <p14:tracePt t="14506" x="3235325" y="4413250"/>
          <p14:tracePt t="14509" x="3241675" y="4408488"/>
          <p14:tracePt t="14512" x="3241675" y="4402138"/>
          <p14:tracePt t="14519" x="3241675" y="4395788"/>
          <p14:tracePt t="14526" x="3241675" y="4389438"/>
          <p14:tracePt t="14531" x="3235325" y="4389438"/>
          <p14:tracePt t="14537" x="3228975" y="4384675"/>
          <p14:tracePt t="14541" x="3224213" y="4384675"/>
          <p14:tracePt t="14543" x="3217863" y="4384675"/>
          <p14:tracePt t="14544" x="3217863" y="4378325"/>
          <p14:tracePt t="14553" x="3211513" y="4378325"/>
          <p14:tracePt t="14577" x="3211513" y="4371975"/>
          <p14:tracePt t="14584" x="3211513" y="4365625"/>
          <p14:tracePt t="14585" x="3211513" y="4359275"/>
          <p14:tracePt t="14587" x="3211513" y="4354513"/>
          <p14:tracePt t="14593" x="3211513" y="4348163"/>
          <p14:tracePt t="14595" x="3211513" y="4341813"/>
          <p14:tracePt t="14598" x="3211513" y="4330700"/>
          <p14:tracePt t="14602" x="3211513" y="4324350"/>
          <p14:tracePt t="14604" x="3211513" y="4318000"/>
          <p14:tracePt t="14607" x="3211513" y="4311650"/>
          <p14:tracePt t="14608" x="3211513" y="4306888"/>
          <p14:tracePt t="14611" x="3211513" y="4294188"/>
          <p14:tracePt t="14613" x="3211513" y="4281488"/>
          <p14:tracePt t="14615" x="3211513" y="4276725"/>
          <p14:tracePt t="14617" x="3211513" y="4270375"/>
          <p14:tracePt t="14618" x="3205163" y="4257675"/>
          <p14:tracePt t="14621" x="3205163" y="4246563"/>
          <p14:tracePt t="14622" x="3205163" y="4240213"/>
          <p14:tracePt t="14624" x="3198813" y="4233863"/>
          <p14:tracePt t="14626" x="3194050" y="4222750"/>
          <p14:tracePt t="14628" x="3194050" y="4216400"/>
          <p14:tracePt t="14630" x="3194050" y="4210050"/>
          <p14:tracePt t="14631" x="3187700" y="4210050"/>
          <p14:tracePt t="14632" x="3187700" y="4205288"/>
          <p14:tracePt t="14633" x="3187700" y="4198938"/>
          <p14:tracePt t="14636" x="3181350" y="4192588"/>
          <p14:tracePt t="14641" x="3175000" y="4186238"/>
          <p14:tracePt t="14644" x="3175000" y="4179888"/>
          <p14:tracePt t="14646" x="3170238" y="4175125"/>
          <p14:tracePt t="14649" x="3170238" y="4168775"/>
          <p14:tracePt t="14652" x="3163888" y="4168775"/>
          <p14:tracePt t="14653" x="3163888" y="4162425"/>
          <p14:tracePt t="14665" x="3157538" y="4156075"/>
          <p14:tracePt t="14666" x="3157538" y="4151313"/>
          <p14:tracePt t="14671" x="3151188" y="4144963"/>
          <p14:tracePt t="14674" x="3146425" y="4144963"/>
          <p14:tracePt t="14676" x="3146425" y="4138613"/>
          <p14:tracePt t="14677" x="3140075" y="4138613"/>
          <p14:tracePt t="14679" x="3140075" y="4132263"/>
          <p14:tracePt t="14681" x="3133725" y="4127500"/>
          <p14:tracePt t="14684" x="3133725" y="4121150"/>
          <p14:tracePt t="14685" x="3127375" y="4121150"/>
          <p14:tracePt t="14687" x="3121025" y="4121150"/>
          <p14:tracePt t="14688" x="3121025" y="4114800"/>
          <p14:tracePt t="14691" x="3116263" y="4108450"/>
          <p14:tracePt t="14694" x="3116263" y="4102100"/>
          <p14:tracePt t="14695" x="3109913" y="4102100"/>
          <p14:tracePt t="14698" x="3109913" y="4097338"/>
          <p14:tracePt t="14699" x="3103563" y="4097338"/>
          <p14:tracePt t="14702" x="3103563" y="4090988"/>
          <p14:tracePt t="14703" x="3097213" y="4090988"/>
          <p14:tracePt t="14707" x="3092450" y="4090988"/>
          <p14:tracePt t="14711" x="3092450" y="4084638"/>
          <p14:tracePt t="14717" x="3086100" y="4084638"/>
          <p14:tracePt t="14718" x="3086100" y="4078288"/>
          <p14:tracePt t="14760" x="3086100" y="4084638"/>
          <p14:tracePt t="14857" x="3079750" y="4084638"/>
          <p14:tracePt t="14867" x="3068638" y="4084638"/>
          <p14:tracePt t="14878" x="3043238" y="4090988"/>
          <p14:tracePt t="14885" x="3019425" y="4097338"/>
          <p14:tracePt t="14890" x="2978150" y="4108450"/>
          <p14:tracePt t="14893" x="2941638" y="4121150"/>
          <p14:tracePt t="14896" x="2917825" y="4127500"/>
          <p14:tracePt t="14898" x="2894013" y="4127500"/>
          <p14:tracePt t="14900" x="2870200" y="4138613"/>
          <p14:tracePt t="14901" x="2846388" y="4138613"/>
          <p14:tracePt t="14904" x="2822575" y="4138613"/>
          <p14:tracePt t="14905" x="2805113" y="4144963"/>
          <p14:tracePt t="14907" x="2768600" y="4156075"/>
          <p14:tracePt t="14910" x="2738438" y="4156075"/>
          <p14:tracePt t="14912" x="2703513" y="4162425"/>
          <p14:tracePt t="14914" x="2667000" y="4162425"/>
          <p14:tracePt t="14915" x="2625725" y="4168775"/>
          <p14:tracePt t="14917" x="2582863" y="4168775"/>
          <p14:tracePt t="14919" x="2541588" y="4168775"/>
          <p14:tracePt t="14921" x="2500313" y="4168775"/>
          <p14:tracePt t="14922" x="2481263" y="4168775"/>
          <p14:tracePt t="14923" x="2457450" y="4168775"/>
          <p14:tracePt t="14924" x="2433638" y="4168775"/>
          <p14:tracePt t="14927" x="2368550" y="4168775"/>
          <p14:tracePt t="14929" x="2344738" y="4168775"/>
          <p14:tracePt t="14930" x="2325688" y="4168775"/>
          <p14:tracePt t="14931" x="2284413" y="4168775"/>
          <p14:tracePt t="14932" x="2260600" y="4168775"/>
          <p14:tracePt t="14933" x="2243138" y="4168775"/>
          <p14:tracePt t="14934" x="2219325" y="4168775"/>
          <p14:tracePt t="14935" x="2195513" y="4162425"/>
          <p14:tracePt t="14936" x="2176463" y="4162425"/>
          <p14:tracePt t="14937" x="2159000" y="4162425"/>
          <p14:tracePt t="14938" x="2141538" y="4162425"/>
          <p14:tracePt t="14940" x="2105025" y="4151313"/>
          <p14:tracePt t="14941" x="2087563" y="4151313"/>
          <p14:tracePt t="14943" x="2068513" y="4144963"/>
          <p14:tracePt t="14945" x="2016125" y="4138613"/>
          <p14:tracePt t="14947" x="1997075" y="4132263"/>
          <p14:tracePt t="14948" x="1979613" y="4132263"/>
          <p14:tracePt t="14949" x="1962150" y="4127500"/>
          <p14:tracePt t="14950" x="1949450" y="4127500"/>
          <p14:tracePt t="14950" x="1931988" y="4127500"/>
          <p14:tracePt t="14951" x="1912938" y="4121150"/>
          <p14:tracePt t="14952" x="1895475" y="4121150"/>
          <p14:tracePt t="14953" x="1878013" y="4114800"/>
          <p14:tracePt t="14954" x="1860550" y="4114800"/>
          <p14:tracePt t="14955" x="1847850" y="4108450"/>
          <p14:tracePt t="14956" x="1830388" y="4108450"/>
          <p14:tracePt t="14957" x="1817688" y="4108450"/>
          <p14:tracePt t="14958" x="1800225" y="4108450"/>
          <p14:tracePt t="14960" x="1787525" y="4102100"/>
          <p14:tracePt t="14960" x="1770063" y="4097338"/>
          <p14:tracePt t="14961" x="1758950" y="4097338"/>
          <p14:tracePt t="14962" x="1739900" y="4090988"/>
          <p14:tracePt t="14963" x="1722438" y="4090988"/>
          <p14:tracePt t="14964" x="1709738" y="4090988"/>
          <p14:tracePt t="14965" x="1698625" y="4084638"/>
          <p14:tracePt t="14966" x="1685925" y="4084638"/>
          <p14:tracePt t="14967" x="1668463" y="4078288"/>
          <p14:tracePt t="14968" x="1657350" y="4073525"/>
          <p14:tracePt t="14969" x="1638300" y="4073525"/>
          <p14:tracePt t="14970" x="1627188" y="4073525"/>
          <p14:tracePt t="14971" x="1614488" y="4067175"/>
          <p14:tracePt t="14972" x="1603375" y="4060825"/>
          <p14:tracePt t="14973" x="1590675" y="4054475"/>
          <p14:tracePt t="14974" x="1579563" y="4054475"/>
          <p14:tracePt t="14975" x="1566863" y="4054475"/>
          <p14:tracePt t="14977" x="1560513" y="4049713"/>
          <p14:tracePt t="14977" x="1554163" y="4043363"/>
          <p14:tracePt t="14979" x="1536700" y="4043363"/>
          <p14:tracePt t="14980" x="1530350" y="4037013"/>
          <p14:tracePt t="14981" x="1519238" y="4037013"/>
          <p14:tracePt t="14983" x="1512888" y="4037013"/>
          <p14:tracePt t="14984" x="1506538" y="4030663"/>
          <p14:tracePt t="14985" x="1501775" y="4024313"/>
          <p14:tracePt t="14986" x="1495425" y="4024313"/>
          <p14:tracePt t="14988" x="1489075" y="4024313"/>
          <p14:tracePt t="14989" x="1482725" y="4024313"/>
          <p14:tracePt t="14990" x="1482725" y="4019550"/>
          <p14:tracePt t="14993" x="1476375" y="4019550"/>
          <p14:tracePt t="14996" x="1476375" y="4013200"/>
          <p14:tracePt t="15000" x="1471613" y="4013200"/>
          <p14:tracePt t="15021" x="1471613" y="4006850"/>
          <p14:tracePt t="15025" x="1471613" y="4000500"/>
          <p14:tracePt t="15031" x="1471613" y="3995738"/>
          <p14:tracePt t="15034" x="1465263" y="3995738"/>
          <p14:tracePt t="15035" x="1465263" y="3989388"/>
          <p14:tracePt t="15036" x="1458913" y="3989388"/>
          <p14:tracePt t="15040" x="1458913" y="3983038"/>
          <p14:tracePt t="15041" x="1452563" y="3983038"/>
          <p14:tracePt t="15043" x="1452563" y="3976688"/>
          <p14:tracePt t="15045" x="1447800" y="3976688"/>
          <p14:tracePt t="15046" x="1447800" y="3971925"/>
          <p14:tracePt t="15049" x="1441450" y="3971925"/>
          <p14:tracePt t="15050" x="1441450" y="3965575"/>
          <p14:tracePt t="15051" x="1435100" y="3965575"/>
          <p14:tracePt t="15054" x="1435100" y="3959225"/>
          <p14:tracePt t="15055" x="1428750" y="3959225"/>
          <p14:tracePt t="15056" x="1428750" y="3952875"/>
          <p14:tracePt t="15058" x="1423988" y="3952875"/>
          <p14:tracePt t="15061" x="1423988" y="3948113"/>
          <p14:tracePt t="15062" x="1417638" y="3948113"/>
          <p14:tracePt t="15063" x="1411288" y="3948113"/>
          <p14:tracePt t="15064" x="1411288" y="3941763"/>
          <p14:tracePt t="15067" x="1411288" y="3935413"/>
          <p14:tracePt t="15068" x="1404938" y="3935413"/>
          <p14:tracePt t="15069" x="1404938" y="3929063"/>
          <p14:tracePt t="15072" x="1400175" y="3922713"/>
          <p14:tracePt t="15075" x="1393825" y="3917950"/>
          <p14:tracePt t="15077" x="1393825" y="3911600"/>
          <p14:tracePt t="15079" x="1387475" y="3911600"/>
          <p14:tracePt t="15080" x="1381125" y="3905250"/>
          <p14:tracePt t="15081" x="1381125" y="3898900"/>
          <p14:tracePt t="15084" x="1374775" y="3894138"/>
          <p14:tracePt t="15086" x="1374775" y="3887788"/>
          <p14:tracePt t="15087" x="1370013" y="3887788"/>
          <p14:tracePt t="15089" x="1370013" y="3881438"/>
          <p14:tracePt t="15090" x="1370013" y="3875088"/>
          <p14:tracePt t="15091" x="1363663" y="3875088"/>
          <p14:tracePt t="15093" x="1357313" y="3870325"/>
          <p14:tracePt t="15095" x="1350963" y="3870325"/>
          <p14:tracePt t="15096" x="1350963" y="3863975"/>
          <p14:tracePt t="15098" x="1346200" y="3863975"/>
          <p14:tracePt t="15099" x="1346200" y="3857625"/>
          <p14:tracePt t="15100" x="1346200" y="3851275"/>
          <p14:tracePt t="15101" x="1339850" y="3851275"/>
          <p14:tracePt t="15102" x="1333500" y="3851275"/>
          <p14:tracePt t="15103" x="1333500" y="3844925"/>
          <p14:tracePt t="15105" x="1327150" y="3844925"/>
          <p14:tracePt t="15106" x="1327150" y="3840163"/>
          <p14:tracePt t="15108" x="1322388" y="3840163"/>
          <p14:tracePt t="15111" x="1322388" y="3833813"/>
          <p14:tracePt t="15111" x="1316038" y="3833813"/>
          <p14:tracePt t="15112" x="1309688" y="3827463"/>
          <p14:tracePt t="15115" x="1303338" y="3827463"/>
          <p14:tracePt t="15118" x="1296988" y="3821113"/>
          <p14:tracePt t="15121" x="1292225" y="3821113"/>
          <p14:tracePt t="15123" x="1285875" y="3821113"/>
          <p14:tracePt t="15124" x="1285875" y="3816350"/>
          <p14:tracePt t="15128" x="1279525" y="3816350"/>
          <p14:tracePt t="15131" x="1273175" y="3816350"/>
          <p14:tracePt t="15134" x="1268413" y="3816350"/>
          <p14:tracePt t="15135" x="1262063" y="3810000"/>
          <p14:tracePt t="15138" x="1255713" y="3810000"/>
          <p14:tracePt t="15144" x="1249363" y="3810000"/>
          <p14:tracePt t="15146" x="1238250" y="3803650"/>
          <p14:tracePt t="15149" x="1231900" y="3803650"/>
          <p14:tracePt t="15151" x="1225550" y="3803650"/>
          <p14:tracePt t="15154" x="1220788" y="3803650"/>
          <p14:tracePt t="15156" x="1214438" y="3803650"/>
          <p14:tracePt t="15158" x="1208088" y="3803650"/>
          <p14:tracePt t="15163" x="1201738" y="3803650"/>
          <p14:tracePt t="15164" x="1195388" y="3803650"/>
          <p14:tracePt t="15168" x="1190625" y="3803650"/>
          <p14:tracePt t="15169" x="1184275" y="3803650"/>
          <p14:tracePt t="15173" x="1177925" y="3803650"/>
          <p14:tracePt t="15176" x="1171575" y="3803650"/>
          <p14:tracePt t="15180" x="1166813" y="3803650"/>
          <p14:tracePt t="15181" x="1160463" y="3803650"/>
          <p14:tracePt t="15187" x="1154113" y="3803650"/>
          <p14:tracePt t="15197" x="1147763" y="3803650"/>
          <p14:tracePt t="15211" x="1143000" y="3803650"/>
          <p14:tracePt t="15216" x="1136650" y="3803650"/>
          <p14:tracePt t="15277" x="1130300" y="3797300"/>
          <p14:tracePt t="15281" x="1123950" y="3797300"/>
          <p14:tracePt t="15285" x="1123950" y="3792538"/>
          <p14:tracePt t="15294" x="1117600" y="3792538"/>
          <p14:tracePt t="15298" x="1112838" y="3786188"/>
          <p14:tracePt t="15303" x="1106488" y="3779838"/>
          <p14:tracePt t="15307" x="1106488" y="3773488"/>
          <p14:tracePt t="15310" x="1100138" y="3773488"/>
          <p14:tracePt t="15314" x="1093788" y="3773488"/>
          <p14:tracePt t="15316" x="1089025" y="3767138"/>
          <p14:tracePt t="15320" x="1082675" y="3767138"/>
          <p14:tracePt t="15322" x="1082675" y="3762375"/>
          <p14:tracePt t="15325" x="1076325" y="3756025"/>
          <p14:tracePt t="15330" x="1069975" y="3749675"/>
          <p14:tracePt t="15334" x="1065213" y="3749675"/>
          <p14:tracePt t="15338" x="1058863" y="3743325"/>
          <p14:tracePt t="15343" x="1058863" y="3738563"/>
          <p14:tracePt t="15345" x="1052513" y="3738563"/>
          <p14:tracePt t="15346" x="1052513" y="3732213"/>
          <p14:tracePt t="15348" x="1046163" y="3732213"/>
          <p14:tracePt t="15350" x="1039813" y="3732213"/>
          <p14:tracePt t="15352" x="1039813" y="3725863"/>
          <p14:tracePt t="15355" x="1035050" y="3725863"/>
          <p14:tracePt t="15356" x="1035050" y="3719513"/>
          <p14:tracePt t="15358" x="1028700" y="3719513"/>
          <p14:tracePt t="15361" x="1022350" y="3714750"/>
          <p14:tracePt t="15362" x="1016000" y="3714750"/>
          <p14:tracePt t="15364" x="1011238" y="3714750"/>
          <p14:tracePt t="15365" x="1004888" y="3708400"/>
          <p14:tracePt t="15367" x="998538" y="3702050"/>
          <p14:tracePt t="15368" x="992188" y="3702050"/>
          <p14:tracePt t="15369" x="987425" y="3702050"/>
          <p14:tracePt t="15370" x="981075" y="3695700"/>
          <p14:tracePt t="15371" x="974725" y="3690938"/>
          <p14:tracePt t="15372" x="968375" y="3690938"/>
          <p14:tracePt t="15373" x="963613" y="3684588"/>
          <p14:tracePt t="15374" x="950913" y="3684588"/>
          <p14:tracePt t="15375" x="944563" y="3678238"/>
          <p14:tracePt t="15377" x="938213" y="3678238"/>
          <p14:tracePt t="15378" x="927100" y="3671888"/>
          <p14:tracePt t="15381" x="896938" y="3660775"/>
          <p14:tracePt t="15382" x="890588" y="3654425"/>
          <p14:tracePt t="15383" x="879475" y="3648075"/>
          <p14:tracePt t="15384" x="866775" y="3641725"/>
          <p14:tracePt t="15384" x="855663" y="3636963"/>
          <p14:tracePt t="15385" x="849313" y="3636963"/>
          <p14:tracePt t="15386" x="836613" y="3630613"/>
          <p14:tracePt t="15387" x="825500" y="3624263"/>
          <p14:tracePt t="15388" x="812800" y="3617913"/>
          <p14:tracePt t="15389" x="808038" y="3613150"/>
          <p14:tracePt t="15390" x="788988" y="3606800"/>
          <p14:tracePt t="15391" x="782638" y="3606800"/>
          <p14:tracePt t="15393" x="771525" y="3594100"/>
          <p14:tracePt t="15395" x="741363" y="3582988"/>
          <p14:tracePt t="15397" x="717550" y="3576638"/>
          <p14:tracePt t="15399" x="700088" y="3563938"/>
          <p14:tracePt t="15401" x="681038" y="3552825"/>
          <p14:tracePt t="15402" x="676275" y="3552825"/>
          <p14:tracePt t="15403" x="657225" y="3540125"/>
          <p14:tracePt t="15404" x="652463" y="3535363"/>
          <p14:tracePt t="15405" x="646113" y="3535363"/>
          <p14:tracePt t="15406" x="633413" y="3522663"/>
          <p14:tracePt t="15407" x="628650" y="3522663"/>
          <p14:tracePt t="15408" x="615950" y="3516313"/>
          <p14:tracePt t="15410" x="603250" y="3505200"/>
          <p14:tracePt t="15411" x="592138" y="3492500"/>
          <p14:tracePt t="15412" x="585788" y="3492500"/>
          <p14:tracePt t="15413" x="579438" y="3486150"/>
          <p14:tracePt t="15414" x="568325" y="3481388"/>
          <p14:tracePt t="15415" x="561975" y="3475038"/>
          <p14:tracePt t="15416" x="550863" y="3462338"/>
          <p14:tracePt t="15417" x="544513" y="3462338"/>
          <p14:tracePt t="15418" x="538163" y="3457575"/>
          <p14:tracePt t="15419" x="527050" y="3451225"/>
          <p14:tracePt t="15420" x="527050" y="3444875"/>
          <p14:tracePt t="15421" x="514350" y="3438525"/>
          <p14:tracePt t="15422" x="508000" y="3438525"/>
          <p14:tracePt t="15423" x="501650" y="3433763"/>
          <p14:tracePt t="15424" x="496888" y="3427413"/>
          <p14:tracePt t="15425" x="496888" y="3421063"/>
          <p14:tracePt t="15427" x="484188" y="3421063"/>
          <p14:tracePt t="15427" x="484188" y="3414713"/>
          <p14:tracePt t="15428" x="477838" y="3414713"/>
          <p14:tracePt t="15429" x="473075" y="3408363"/>
          <p14:tracePt t="15430" x="466725" y="3403600"/>
          <p14:tracePt t="15432" x="460375" y="3397250"/>
          <p14:tracePt t="15434" x="454025" y="3397250"/>
          <p14:tracePt t="15435" x="449263" y="3390900"/>
          <p14:tracePt t="15437" x="442913" y="3384550"/>
          <p14:tracePt t="15439" x="442913" y="3379788"/>
          <p14:tracePt t="15441" x="436563" y="3379788"/>
          <p14:tracePt t="15442" x="436563" y="3373438"/>
          <p14:tracePt t="15448" x="436563" y="3367088"/>
          <p14:tracePt t="15465" x="436563" y="3360738"/>
          <p14:tracePt t="15484" x="436563" y="3355975"/>
          <p14:tracePt t="15505" x="436563" y="3349625"/>
          <p14:tracePt t="15512" x="436563" y="3343275"/>
          <p14:tracePt t="15521" x="436563" y="3336925"/>
          <p14:tracePt t="15527" x="436563" y="3330575"/>
          <p14:tracePt t="15532" x="436563" y="3325813"/>
          <p14:tracePt t="15537" x="436563" y="3319463"/>
          <p14:tracePt t="15541" x="436563" y="3313113"/>
          <p14:tracePt t="15546" x="436563" y="3306763"/>
          <p14:tracePt t="15559" x="436563" y="3302000"/>
          <p14:tracePt t="15575" x="436563" y="3295650"/>
          <p14:tracePt t="15598" x="430213" y="3295650"/>
          <p14:tracePt t="15611" x="423863" y="3295650"/>
          <p14:tracePt t="15613" x="419100" y="3295650"/>
          <p14:tracePt t="15619" x="419100" y="3289300"/>
          <p14:tracePt t="15623" x="412750" y="3282950"/>
          <p14:tracePt t="15633" x="406400" y="3282950"/>
          <p14:tracePt t="15638" x="406400" y="3278188"/>
          <p14:tracePt t="15644" x="400050" y="3278188"/>
          <p14:tracePt t="15650" x="395288" y="3278188"/>
          <p14:tracePt t="15657" x="395288" y="3271838"/>
          <p14:tracePt t="15663" x="388938" y="3271838"/>
          <p14:tracePt t="15685" x="388938" y="3265488"/>
          <p14:tracePt t="15692" x="382588" y="3265488"/>
          <p14:tracePt t="15697" x="382588" y="3259138"/>
          <p14:tracePt t="15701" x="382588" y="3252788"/>
          <p14:tracePt t="15710" x="376238" y="3252788"/>
          <p14:tracePt t="15721" x="371475" y="3252788"/>
          <p14:tracePt t="15724" x="371475" y="3248025"/>
          <p14:tracePt t="15732" x="371475" y="3241675"/>
          <p14:tracePt t="15741" x="365125" y="3241675"/>
          <p14:tracePt t="15757" x="365125" y="3235325"/>
          <p14:tracePt t="15870" x="371475" y="3235325"/>
          <p14:tracePt t="15874" x="376238" y="3235325"/>
          <p14:tracePt t="15883" x="388938" y="3235325"/>
          <p14:tracePt t="15888" x="395288" y="3235325"/>
          <p14:tracePt t="15893" x="406400" y="3228975"/>
          <p14:tracePt t="15898" x="412750" y="3228975"/>
          <p14:tracePt t="15904" x="419100" y="3224213"/>
          <p14:tracePt t="15912" x="430213" y="3211513"/>
          <p14:tracePt t="15917" x="442913" y="3200400"/>
          <p14:tracePt t="15921" x="454025" y="3187700"/>
          <p14:tracePt t="15924" x="460375" y="3181350"/>
          <p14:tracePt t="15930" x="466725" y="3176588"/>
          <p14:tracePt t="15932" x="477838" y="3170238"/>
          <p14:tracePt t="15934" x="484188" y="3157538"/>
          <p14:tracePt t="15938" x="490538" y="3151188"/>
          <p14:tracePt t="15940" x="490538" y="3146425"/>
          <p14:tracePt t="15941" x="501650" y="3140075"/>
          <p14:tracePt t="15942" x="501650" y="3133725"/>
          <p14:tracePt t="15945" x="508000" y="3133725"/>
          <p14:tracePt t="15945" x="508000" y="3127375"/>
          <p14:tracePt t="15946" x="514350" y="3127375"/>
          <p14:tracePt t="15947" x="514350" y="3122613"/>
          <p14:tracePt t="15949" x="520700" y="3116263"/>
          <p14:tracePt t="15950" x="520700" y="3109913"/>
          <p14:tracePt t="15951" x="527050" y="3103563"/>
          <p14:tracePt t="15953" x="531813" y="3098800"/>
          <p14:tracePt t="15955" x="531813" y="3092450"/>
          <p14:tracePt t="15956" x="538163" y="3086100"/>
          <p14:tracePt t="15957" x="538163" y="3079750"/>
          <p14:tracePt t="15959" x="544513" y="3073400"/>
          <p14:tracePt t="15961" x="544513" y="3068638"/>
          <p14:tracePt t="15962" x="550863" y="3062288"/>
          <p14:tracePt t="15963" x="550863" y="3055938"/>
          <p14:tracePt t="15964" x="555625" y="3049588"/>
          <p14:tracePt t="15965" x="555625" y="3044825"/>
          <p14:tracePt t="15966" x="561975" y="3044825"/>
          <p14:tracePt t="15967" x="568325" y="3032125"/>
          <p14:tracePt t="15969" x="568325" y="3025775"/>
          <p14:tracePt t="15970" x="574675" y="3025775"/>
          <p14:tracePt t="15971" x="574675" y="3014663"/>
          <p14:tracePt t="15972" x="579438" y="3014663"/>
          <p14:tracePt t="15973" x="585788" y="3008313"/>
          <p14:tracePt t="15974" x="585788" y="3001963"/>
          <p14:tracePt t="15976" x="592138" y="2990850"/>
          <p14:tracePt t="15978" x="598488" y="2978150"/>
          <p14:tracePt t="15980" x="603250" y="2971800"/>
          <p14:tracePt t="15981" x="603250" y="2967038"/>
          <p14:tracePt t="15982" x="609600" y="2960688"/>
          <p14:tracePt t="15983" x="609600" y="2954338"/>
          <p14:tracePt t="15985" x="609600" y="2947988"/>
          <p14:tracePt t="15986" x="615950" y="2943225"/>
          <p14:tracePt t="15988" x="615950" y="2930525"/>
          <p14:tracePt t="15989" x="622300" y="2930525"/>
          <p14:tracePt t="15990" x="628650" y="2919413"/>
          <p14:tracePt t="15993" x="628650" y="2913063"/>
          <p14:tracePt t="15994" x="633413" y="2900363"/>
          <p14:tracePt t="15996" x="633413" y="2894013"/>
          <p14:tracePt t="15997" x="633413" y="2889250"/>
          <p14:tracePt t="15997" x="639763" y="2882900"/>
          <p14:tracePt t="15998" x="639763" y="2876550"/>
          <p14:tracePt t="15999" x="646113" y="2876550"/>
          <p14:tracePt t="16000" x="646113" y="2865438"/>
          <p14:tracePt t="16002" x="646113" y="2859088"/>
          <p14:tracePt t="16003" x="652463" y="2852738"/>
          <p14:tracePt t="16004" x="652463" y="2846388"/>
          <p14:tracePt t="16005" x="652463" y="2841625"/>
          <p14:tracePt t="16007" x="657225" y="2828925"/>
          <p14:tracePt t="16009" x="657225" y="2822575"/>
          <p14:tracePt t="16011" x="663575" y="2811463"/>
          <p14:tracePt t="16012" x="663575" y="2805113"/>
          <p14:tracePt t="16013" x="663575" y="2798763"/>
          <p14:tracePt t="16014" x="663575" y="2792413"/>
          <p14:tracePt t="16015" x="669925" y="2787650"/>
          <p14:tracePt t="16017" x="669925" y="2774950"/>
          <p14:tracePt t="16019" x="669925" y="2768600"/>
          <p14:tracePt t="16020" x="669925" y="2763838"/>
          <p14:tracePt t="16021" x="676275" y="2757488"/>
          <p14:tracePt t="16022" x="676275" y="2751138"/>
          <p14:tracePt t="16024" x="676275" y="2744788"/>
          <p14:tracePt t="16026" x="676275" y="2733675"/>
          <p14:tracePt t="16028" x="681038" y="2733675"/>
          <p14:tracePt t="16029" x="681038" y="2720975"/>
          <p14:tracePt t="16030" x="681038" y="2714625"/>
          <p14:tracePt t="16032" x="681038" y="2709863"/>
          <p14:tracePt t="16033" x="681038" y="2703513"/>
          <p14:tracePt t="16035" x="681038" y="2690813"/>
          <p14:tracePt t="16036" x="687388" y="2690813"/>
          <p14:tracePt t="16037" x="687388" y="2686050"/>
          <p14:tracePt t="16039" x="687388" y="2679700"/>
          <p14:tracePt t="16040" x="687388" y="2673350"/>
          <p14:tracePt t="16041" x="687388" y="2667000"/>
          <p14:tracePt t="16044" x="687388" y="2662238"/>
          <p14:tracePt t="16046" x="687388" y="2655888"/>
          <p14:tracePt t="16047" x="687388" y="2649538"/>
          <p14:tracePt t="16051" x="687388" y="2643188"/>
          <p14:tracePt t="16056" x="687388" y="2636838"/>
          <p14:tracePt t="16062" x="687388" y="2632075"/>
          <p14:tracePt t="16076" x="687388" y="2625725"/>
          <p14:tracePt t="16131" x="681038" y="2625725"/>
          <p14:tracePt t="16150" x="676275" y="2625725"/>
          <p14:tracePt t="16157" x="676275" y="2632075"/>
          <p14:tracePt t="16164" x="676275" y="2636838"/>
          <p14:tracePt t="16167" x="676275" y="2643188"/>
          <p14:tracePt t="16175" x="676275" y="2655888"/>
          <p14:tracePt t="16179" x="676275" y="2662238"/>
          <p14:tracePt t="16183" x="676275" y="2667000"/>
          <p14:tracePt t="16188" x="676275" y="2673350"/>
          <p14:tracePt t="16191" x="676275" y="2679700"/>
          <p14:tracePt t="16199" x="676275" y="2686050"/>
          <p14:tracePt t="16209" x="676275" y="2690813"/>
          <p14:tracePt t="16226" x="676275" y="2697163"/>
          <p14:tracePt t="16231" x="676275" y="2703513"/>
          <p14:tracePt t="16240" x="676275" y="2709863"/>
          <p14:tracePt t="16246" x="676275" y="2714625"/>
          <p14:tracePt t="16255" x="676275" y="2720975"/>
          <p14:tracePt t="16258" x="676275" y="2727325"/>
          <p14:tracePt t="16262" x="676275" y="2733675"/>
          <p14:tracePt t="16271" x="676275" y="2738438"/>
          <p14:tracePt t="16274" x="676275" y="2744788"/>
          <p14:tracePt t="16279" x="676275" y="2751138"/>
          <p14:tracePt t="16280" x="676275" y="2757488"/>
          <p14:tracePt t="16284" x="676275" y="2763838"/>
          <p14:tracePt t="16286" x="676275" y="2768600"/>
          <p14:tracePt t="16289" x="676275" y="2781300"/>
          <p14:tracePt t="16292" x="676275" y="2787650"/>
          <p14:tracePt t="16294" x="676275" y="2792413"/>
          <p14:tracePt t="16297" x="676275" y="2798763"/>
          <p14:tracePt t="16299" x="676275" y="2805113"/>
          <p14:tracePt t="16301" x="676275" y="2811463"/>
          <p14:tracePt t="16302" x="676275" y="2816225"/>
          <p14:tracePt t="16303" x="676275" y="2822575"/>
          <p14:tracePt t="16304" x="676275" y="2828925"/>
          <p14:tracePt t="16306" x="676275" y="2835275"/>
          <p14:tracePt t="16308" x="676275" y="2841625"/>
          <p14:tracePt t="16311" x="676275" y="2852738"/>
          <p14:tracePt t="16313" x="676275" y="2859088"/>
          <p14:tracePt t="16315" x="676275" y="2865438"/>
          <p14:tracePt t="16317" x="676275" y="2870200"/>
          <p14:tracePt t="16318" x="676275" y="2876550"/>
          <p14:tracePt t="16319" x="676275" y="2882900"/>
          <p14:tracePt t="16321" x="676275" y="2889250"/>
          <p14:tracePt t="16322" x="676275" y="2894013"/>
          <p14:tracePt t="16323" x="676275" y="2900363"/>
          <p14:tracePt t="16325" x="676275" y="2906713"/>
          <p14:tracePt t="16326" x="681038" y="2906713"/>
          <p14:tracePt t="16328" x="681038" y="2919413"/>
          <p14:tracePt t="16330" x="681038" y="2924175"/>
          <p14:tracePt t="16331" x="681038" y="2930525"/>
          <p14:tracePt t="16333" x="681038" y="2943225"/>
          <p14:tracePt t="16334" x="681038" y="2947988"/>
          <p14:tracePt t="16336" x="681038" y="2954338"/>
          <p14:tracePt t="16337" x="681038" y="2960688"/>
          <p14:tracePt t="16339" x="681038" y="2967038"/>
          <p14:tracePt t="16341" x="681038" y="2971800"/>
          <p14:tracePt t="16344" x="681038" y="2978150"/>
          <p14:tracePt t="16345" x="681038" y="2984500"/>
          <p14:tracePt t="16347" x="681038" y="2990850"/>
          <p14:tracePt t="16350" x="681038" y="2995613"/>
          <p14:tracePt t="16353" x="681038" y="3001963"/>
          <p14:tracePt t="16354" x="681038" y="3008313"/>
          <p14:tracePt t="16355" x="681038" y="3014663"/>
          <p14:tracePt t="16357" x="687388" y="3021013"/>
          <p14:tracePt t="16359" x="687388" y="3025775"/>
          <p14:tracePt t="16361" x="687388" y="3038475"/>
          <p14:tracePt t="16362" x="687388" y="3044825"/>
          <p14:tracePt t="16363" x="693738" y="3044825"/>
          <p14:tracePt t="16364" x="693738" y="3055938"/>
          <p14:tracePt t="16366" x="693738" y="3062288"/>
          <p14:tracePt t="16367" x="700088" y="3068638"/>
          <p14:tracePt t="16368" x="706438" y="3073400"/>
          <p14:tracePt t="16369" x="706438" y="3079750"/>
          <p14:tracePt t="16371" x="711200" y="3086100"/>
          <p14:tracePt t="16372" x="711200" y="3092450"/>
          <p14:tracePt t="16373" x="711200" y="3103563"/>
          <p14:tracePt t="16374" x="717550" y="3103563"/>
          <p14:tracePt t="16375" x="723900" y="3109913"/>
          <p14:tracePt t="16376" x="723900" y="3116263"/>
          <p14:tracePt t="16378" x="730250" y="3127375"/>
          <p14:tracePt t="16379" x="730250" y="3133725"/>
          <p14:tracePt t="16380" x="735013" y="3140075"/>
          <p14:tracePt t="16382" x="741363" y="3146425"/>
          <p14:tracePt t="16382" x="741363" y="3151188"/>
          <p14:tracePt t="16383" x="747713" y="3163888"/>
          <p14:tracePt t="16384" x="754063" y="3170238"/>
          <p14:tracePt t="16386" x="758825" y="3176588"/>
          <p14:tracePt t="16386" x="765175" y="3187700"/>
          <p14:tracePt t="16387" x="771525" y="3194050"/>
          <p14:tracePt t="16388" x="777875" y="3205163"/>
          <p14:tracePt t="16389" x="782638" y="3217863"/>
          <p14:tracePt t="16390" x="788988" y="3224213"/>
          <p14:tracePt t="16392" x="795338" y="3235325"/>
          <p14:tracePt t="16393" x="808038" y="3259138"/>
          <p14:tracePt t="16394" x="812800" y="3265488"/>
          <p14:tracePt t="16396" x="825500" y="3289300"/>
          <p14:tracePt t="16397" x="825500" y="3295650"/>
          <p14:tracePt t="16399" x="836613" y="3313113"/>
          <p14:tracePt t="16400" x="836613" y="3319463"/>
          <p14:tracePt t="16401" x="836613" y="3330575"/>
          <p14:tracePt t="16402" x="842963" y="3336925"/>
          <p14:tracePt t="16403" x="849313" y="3343275"/>
          <p14:tracePt t="16404" x="849313" y="3355975"/>
          <p14:tracePt t="16406" x="855663" y="3367088"/>
          <p14:tracePt t="16407" x="855663" y="3373438"/>
          <p14:tracePt t="16408" x="860425" y="3373438"/>
          <p14:tracePt t="16409" x="860425" y="3379788"/>
          <p14:tracePt t="16410" x="860425" y="3384550"/>
          <p14:tracePt t="16412" x="860425" y="3390900"/>
          <p14:tracePt t="16413" x="860425" y="3397250"/>
          <p14:tracePt t="16416" x="860425" y="3403600"/>
          <p14:tracePt t="16417" x="860425" y="3408363"/>
          <p14:tracePt t="16420" x="860425" y="3414713"/>
          <p14:tracePt t="16422" x="860425" y="3421063"/>
          <p14:tracePt t="16425" x="860425" y="3427413"/>
          <p14:tracePt t="16428" x="860425" y="3433763"/>
          <p14:tracePt t="16431" x="860425" y="3438525"/>
          <p14:tracePt t="16432" x="860425" y="3444875"/>
          <p14:tracePt t="16435" x="860425" y="3451225"/>
          <p14:tracePt t="16437" x="860425" y="3457575"/>
          <p14:tracePt t="16441" x="860425" y="3462338"/>
          <p14:tracePt t="16450" x="860425" y="3468688"/>
          <p14:tracePt t="16456" x="855663" y="3468688"/>
          <p14:tracePt t="16459" x="849313" y="3468688"/>
          <p14:tracePt t="16471" x="842963" y="3468688"/>
          <p14:tracePt t="16482" x="836613" y="3468688"/>
          <p14:tracePt t="16488" x="831850" y="3468688"/>
          <p14:tracePt t="16491" x="825500" y="3468688"/>
          <p14:tracePt t="16498" x="819150" y="3462338"/>
          <p14:tracePt t="16508" x="812800" y="3462338"/>
          <p14:tracePt t="16519" x="808038" y="3462338"/>
          <p14:tracePt t="16525" x="801688" y="3462338"/>
          <p14:tracePt t="16529" x="801688" y="3457575"/>
          <p14:tracePt t="16535" x="801688" y="3451225"/>
          <p14:tracePt t="16537" x="795338" y="3451225"/>
          <p14:tracePt t="16546" x="795338" y="3444875"/>
          <p14:tracePt t="16552" x="795338" y="3438525"/>
          <p14:tracePt t="16555" x="788988" y="3438525"/>
          <p14:tracePt t="16557" x="788988" y="3433763"/>
          <p14:tracePt t="16561" x="788988" y="3427413"/>
          <p14:tracePt t="16566" x="788988" y="3421063"/>
          <p14:tracePt t="16571" x="788988" y="3414713"/>
          <p14:tracePt t="16574" x="788988" y="3408363"/>
          <p14:tracePt t="16575" x="788988" y="3403600"/>
          <p14:tracePt t="16578" x="788988" y="3397250"/>
          <p14:tracePt t="16583" x="782638" y="3390900"/>
          <p14:tracePt t="16584" x="782638" y="3384550"/>
          <p14:tracePt t="16585" x="782638" y="3379788"/>
          <p14:tracePt t="16588" x="782638" y="3373438"/>
          <p14:tracePt t="16590" x="777875" y="3367088"/>
          <p14:tracePt t="16593" x="777875" y="3360738"/>
          <p14:tracePt t="16595" x="777875" y="3355975"/>
          <p14:tracePt t="16596" x="777875" y="3349625"/>
          <p14:tracePt t="16597" x="777875" y="3343275"/>
          <p14:tracePt t="16599" x="777875" y="3336925"/>
          <p14:tracePt t="16600" x="777875" y="3330575"/>
          <p14:tracePt t="16602" x="777875" y="3325813"/>
          <p14:tracePt t="16603" x="777875" y="3319463"/>
          <p14:tracePt t="16604" x="777875" y="3313113"/>
          <p14:tracePt t="16605" x="771525" y="3306763"/>
          <p14:tracePt t="16606" x="771525" y="3302000"/>
          <p14:tracePt t="16607" x="771525" y="3295650"/>
          <p14:tracePt t="16608" x="771525" y="3289300"/>
          <p14:tracePt t="16609" x="771525" y="3282950"/>
          <p14:tracePt t="16610" x="765175" y="3278188"/>
          <p14:tracePt t="16611" x="765175" y="3271838"/>
          <p14:tracePt t="16612" x="758825" y="3265488"/>
          <p14:tracePt t="16613" x="758825" y="3259138"/>
          <p14:tracePt t="16614" x="758825" y="3248025"/>
          <p14:tracePt t="16615" x="754063" y="3241675"/>
          <p14:tracePt t="16616" x="754063" y="3235325"/>
          <p14:tracePt t="16617" x="747713" y="3224213"/>
          <p14:tracePt t="16618" x="747713" y="3217863"/>
          <p14:tracePt t="16619" x="747713" y="3211513"/>
          <p14:tracePt t="16620" x="747713" y="3200400"/>
          <p14:tracePt t="16621" x="741363" y="3194050"/>
          <p14:tracePt t="16622" x="741363" y="3187700"/>
          <p14:tracePt t="16623" x="735013" y="3176588"/>
          <p14:tracePt t="16624" x="735013" y="3170238"/>
          <p14:tracePt t="16625" x="735013" y="3163888"/>
          <p14:tracePt t="16626" x="735013" y="3151188"/>
          <p14:tracePt t="16628" x="735013" y="3140075"/>
          <p14:tracePt t="16629" x="730250" y="3127375"/>
          <p14:tracePt t="16630" x="730250" y="3116263"/>
          <p14:tracePt t="16631" x="730250" y="3103563"/>
          <p14:tracePt t="16632" x="723900" y="3098800"/>
          <p14:tracePt t="16633" x="723900" y="3092450"/>
          <p14:tracePt t="16634" x="723900" y="3079750"/>
          <p14:tracePt t="16635" x="723900" y="3068638"/>
          <p14:tracePt t="16636" x="723900" y="3062288"/>
          <p14:tracePt t="16637" x="717550" y="3049588"/>
          <p14:tracePt t="16638" x="717550" y="3044825"/>
          <p14:tracePt t="16639" x="717550" y="3038475"/>
          <p14:tracePt t="16640" x="711200" y="3025775"/>
          <p14:tracePt t="16641" x="711200" y="3021013"/>
          <p14:tracePt t="16642" x="711200" y="3014663"/>
          <p14:tracePt t="16644" x="711200" y="3008313"/>
          <p14:tracePt t="16645" x="711200" y="2990850"/>
          <p14:tracePt t="16647" x="706438" y="2978150"/>
          <p14:tracePt t="16649" x="706438" y="2971800"/>
          <p14:tracePt t="16650" x="706438" y="2960688"/>
          <p14:tracePt t="16651" x="706438" y="2954338"/>
          <p14:tracePt t="16652" x="706438" y="2947988"/>
          <p14:tracePt t="16653" x="706438" y="2943225"/>
          <p14:tracePt t="16654" x="706438" y="2936875"/>
          <p14:tracePt t="16656" x="706438" y="2930525"/>
          <p14:tracePt t="16657" x="706438" y="2924175"/>
          <p14:tracePt t="16658" x="706438" y="2919413"/>
          <p14:tracePt t="16659" x="706438" y="2913063"/>
          <p14:tracePt t="16661" x="706438" y="2906713"/>
          <p14:tracePt t="16663" x="706438" y="2900363"/>
          <p14:tracePt t="16664" x="706438" y="2894013"/>
          <p14:tracePt t="16666" x="706438" y="2889250"/>
          <p14:tracePt t="16669" x="706438" y="2882900"/>
          <p14:tracePt t="16673" x="706438" y="2876550"/>
          <p14:tracePt t="16674" x="706438" y="2870200"/>
          <p14:tracePt t="16678" x="706438" y="2865438"/>
          <p14:tracePt t="16685" x="706438" y="2859088"/>
          <p14:tracePt t="16693" x="706438" y="2852738"/>
          <p14:tracePt t="16697" x="706438" y="2846388"/>
          <p14:tracePt t="16702" x="711200" y="2846388"/>
          <p14:tracePt t="16704" x="711200" y="2841625"/>
          <p14:tracePt t="16710" x="711200" y="2835275"/>
          <p14:tracePt t="16719" x="717550" y="2828925"/>
          <p14:tracePt t="16723" x="717550" y="2822575"/>
          <p14:tracePt t="16736" x="717550" y="2816225"/>
          <p14:tracePt t="16748" x="717550" y="2811463"/>
          <p14:tracePt t="16771" x="723900" y="2811463"/>
          <p14:tracePt t="16777" x="730250" y="2811463"/>
          <p14:tracePt t="16795" x="735013" y="2811463"/>
          <p14:tracePt t="16888" x="730250" y="2811463"/>
          <p14:tracePt t="16904" x="723900" y="2811463"/>
          <p14:tracePt t="16912" x="723900" y="2816225"/>
          <p14:tracePt t="16936" x="730250" y="2816225"/>
          <p14:tracePt t="16943" x="730250" y="2811463"/>
          <p14:tracePt t="16951" x="730250" y="2805113"/>
          <p14:tracePt t="16962" x="730250" y="2798763"/>
          <p14:tracePt t="17027" x="723900" y="2798763"/>
          <p14:tracePt t="17102" x="717550" y="2798763"/>
          <p14:tracePt t="17170" x="711200" y="2805113"/>
          <p14:tracePt t="17180" x="706438" y="2805113"/>
          <p14:tracePt t="17185" x="706438" y="2811463"/>
          <p14:tracePt t="17194" x="700088" y="2811463"/>
          <p14:tracePt t="17204" x="700088" y="2816225"/>
          <p14:tracePt t="17220" x="700088" y="2822575"/>
          <p14:tracePt t="17328" x="700088" y="2828925"/>
          <p14:tracePt t="17361" x="700088" y="2835275"/>
          <p14:tracePt t="17723" x="706438" y="2835275"/>
          <p14:tracePt t="17982" x="711200" y="2835275"/>
          <p14:tracePt t="18283" x="717550" y="2835275"/>
          <p14:tracePt t="18294" x="717550" y="2841625"/>
          <p14:tracePt t="18299" x="723900" y="2841625"/>
          <p14:tracePt t="18302" x="723900" y="2846388"/>
          <p14:tracePt t="18306" x="730250" y="2846388"/>
          <p14:tracePt t="18310" x="730250" y="2852738"/>
          <p14:tracePt t="18315" x="730250" y="2859088"/>
          <p14:tracePt t="18317" x="730250" y="2865438"/>
          <p14:tracePt t="18321" x="735013" y="2865438"/>
          <p14:tracePt t="18338" x="747713" y="2894013"/>
          <p14:tracePt t="18344" x="754063" y="2900363"/>
          <p14:tracePt t="18347" x="758825" y="2906713"/>
          <p14:tracePt t="18351" x="758825" y="2913063"/>
          <p14:tracePt t="18354" x="765175" y="2913063"/>
          <p14:tracePt t="18357" x="765175" y="2919413"/>
          <p14:tracePt t="18359" x="771525" y="2924175"/>
          <p14:tracePt t="18363" x="777875" y="2930525"/>
          <p14:tracePt t="18366" x="782638" y="2930525"/>
          <p14:tracePt t="18368" x="782638" y="2936875"/>
          <p14:tracePt t="18370" x="788988" y="2936875"/>
          <p14:tracePt t="18373" x="788988" y="2943225"/>
          <p14:tracePt t="18375" x="795338" y="2943225"/>
          <p14:tracePt t="18377" x="795338" y="2947988"/>
          <p14:tracePt t="18380" x="795338" y="2954338"/>
          <p14:tracePt t="18382" x="801688" y="2954338"/>
          <p14:tracePt t="18389" x="808038" y="2960688"/>
          <p14:tracePt t="18391" x="812800" y="2960688"/>
          <p14:tracePt t="18396" x="812800" y="2967038"/>
          <p14:tracePt t="18399" x="819150" y="2967038"/>
          <p14:tracePt t="18405" x="819150" y="2971800"/>
          <p14:tracePt t="18432" x="825500" y="2971800"/>
          <p14:tracePt t="18475" x="825500" y="2978150"/>
          <p14:tracePt t="18485" x="825500" y="2984500"/>
          <p14:tracePt t="18506" x="825500" y="2995613"/>
          <p14:tracePt t="18546" x="825500" y="3001963"/>
          <p14:tracePt t="18594" x="825500" y="3008313"/>
          <p14:tracePt t="18637" x="825500" y="3014663"/>
          <p14:tracePt t="18664" x="825500" y="3021013"/>
          <p14:tracePt t="18671" x="825500" y="3025775"/>
          <p14:tracePt t="18686" x="825500" y="3032125"/>
          <p14:tracePt t="18698" x="825500" y="3038475"/>
          <p14:tracePt t="18708" x="825500" y="3049588"/>
          <p14:tracePt t="18715" x="825500" y="3055938"/>
          <p14:tracePt t="18717" x="831850" y="3055938"/>
          <p14:tracePt t="18719" x="831850" y="3062288"/>
          <p14:tracePt t="18726" x="836613" y="3073400"/>
          <p14:tracePt t="18730" x="836613" y="3079750"/>
          <p14:tracePt t="18737" x="849313" y="3109913"/>
          <p14:tracePt t="18740" x="849313" y="3116263"/>
          <p14:tracePt t="18741" x="849313" y="3122613"/>
          <p14:tracePt t="18744" x="849313" y="3127375"/>
          <p14:tracePt t="18746" x="855663" y="3133725"/>
          <p14:tracePt t="18747" x="855663" y="3140075"/>
          <p14:tracePt t="18751" x="860425" y="3151188"/>
          <p14:tracePt t="18755" x="860425" y="3157538"/>
          <p14:tracePt t="18759" x="860425" y="3163888"/>
          <p14:tracePt t="18761" x="866775" y="3170238"/>
          <p14:tracePt t="18766" x="866775" y="3176588"/>
          <p14:tracePt t="18770" x="866775" y="3181350"/>
          <p14:tracePt t="18779" x="866775" y="3187700"/>
          <p14:tracePt t="18782" x="866775" y="3194050"/>
          <p14:tracePt t="18790" x="866775" y="3200400"/>
          <p14:tracePt t="18835" x="866775" y="3205163"/>
          <p14:tracePt t="18847" x="860425" y="3211513"/>
          <p14:tracePt t="18858" x="855663" y="3211513"/>
          <p14:tracePt t="18876" x="849313" y="3211513"/>
          <p14:tracePt t="18891" x="849313" y="3217863"/>
          <p14:tracePt t="18910" x="842963" y="3217863"/>
          <p14:tracePt t="18921" x="842963" y="3224213"/>
          <p14:tracePt t="18930" x="836613" y="3224213"/>
          <p14:tracePt t="18942" x="831850" y="3224213"/>
          <p14:tracePt t="18959" x="825500" y="3224213"/>
          <p14:tracePt t="18990" x="825500" y="3228975"/>
          <p14:tracePt t="18998" x="819150" y="3228975"/>
          <p14:tracePt t="19075" x="812800" y="3228975"/>
          <p14:tracePt t="19085" x="808038" y="3228975"/>
          <p14:tracePt t="19094" x="808038" y="3235325"/>
          <p14:tracePt t="19117" x="808038" y="3241675"/>
          <p14:tracePt t="19125" x="808038" y="3248025"/>
          <p14:tracePt t="19136" x="812800" y="3248025"/>
          <p14:tracePt t="19147" x="812800" y="3252788"/>
          <p14:tracePt t="19166" x="812800" y="3259138"/>
          <p14:tracePt t="19187" x="812800" y="3265488"/>
          <p14:tracePt t="19273" x="819150" y="3265488"/>
          <p14:tracePt t="19351" x="819150" y="3259138"/>
          <p14:tracePt t="19530" x="819150" y="3252788"/>
          <p14:tracePt t="19563" x="819150" y="3248025"/>
          <p14:tracePt t="19581" x="825500" y="3248025"/>
          <p14:tracePt t="19585" x="825500" y="3241675"/>
          <p14:tracePt t="19678" x="825500" y="3235325"/>
          <p14:tracePt t="19733" x="825500" y="3228975"/>
          <p14:tracePt t="20212" x="825500" y="3224213"/>
          <p14:tracePt t="20330" x="825500" y="3217863"/>
          <p14:tracePt t="20348" x="825500" y="3211513"/>
          <p14:tracePt t="20740" x="819150" y="3211513"/>
          <p14:tracePt t="20760" x="812800" y="3211513"/>
          <p14:tracePt t="20769" x="808038" y="3211513"/>
          <p14:tracePt t="20832" x="808038" y="3205163"/>
          <p14:tracePt t="20856" x="808038" y="3200400"/>
          <p14:tracePt t="20862" x="801688" y="3200400"/>
          <p14:tracePt t="20875" x="801688" y="3194050"/>
          <p14:tracePt t="20886" x="801688" y="3181350"/>
          <p14:tracePt t="20892" x="801688" y="3176588"/>
          <p14:tracePt t="20898" x="795338" y="3163888"/>
          <p14:tracePt t="20900" x="795338" y="3157538"/>
          <p14:tracePt t="20919" x="788988" y="3109913"/>
          <p14:tracePt t="20922" x="788988" y="3098800"/>
          <p14:tracePt t="20924" x="788988" y="3092450"/>
          <p14:tracePt t="20927" x="788988" y="3086100"/>
          <p14:tracePt t="20929" x="788988" y="3079750"/>
          <p14:tracePt t="20932" x="782638" y="3073400"/>
          <p14:tracePt t="20935" x="782638" y="3068638"/>
          <p14:tracePt t="20937" x="777875" y="3062288"/>
          <p14:tracePt t="20939" x="777875" y="3055938"/>
          <p14:tracePt t="20941" x="777875" y="3049588"/>
          <p14:tracePt t="20943" x="771525" y="3044825"/>
          <p14:tracePt t="20946" x="771525" y="3038475"/>
          <p14:tracePt t="20949" x="765175" y="3032125"/>
          <p14:tracePt t="20954" x="765175" y="3025775"/>
          <p14:tracePt t="20956" x="765175" y="3021013"/>
          <p14:tracePt t="20959" x="758825" y="3014663"/>
          <p14:tracePt t="20963" x="754063" y="3014663"/>
          <p14:tracePt t="20965" x="754063" y="3008313"/>
          <p14:tracePt t="20972" x="754063" y="3001963"/>
          <p14:tracePt t="20986" x="754063" y="2995613"/>
          <p14:tracePt t="20993" x="754063" y="2990850"/>
          <p14:tracePt t="21008" x="747713" y="2990850"/>
          <p14:tracePt t="21066" x="741363" y="2990850"/>
          <p14:tracePt t="21084" x="741363" y="2995613"/>
          <p14:tracePt t="21091" x="735013" y="2995613"/>
          <p14:tracePt t="21099" x="730250" y="3001963"/>
          <p14:tracePt t="21108" x="730250" y="3008313"/>
          <p14:tracePt t="21125" x="730250" y="3014663"/>
          <p14:tracePt t="21134" x="730250" y="3021013"/>
          <p14:tracePt t="21146" x="730250" y="3025775"/>
          <p14:tracePt t="21153" x="730250" y="3032125"/>
          <p14:tracePt t="21164" x="730250" y="3038475"/>
          <p14:tracePt t="21174" x="730250" y="3044825"/>
          <p14:tracePt t="21182" x="735013" y="3049588"/>
          <p14:tracePt t="21198" x="735013" y="3055938"/>
          <p14:tracePt t="21209" x="735013" y="3062288"/>
          <p14:tracePt t="21231" x="735013" y="3068638"/>
          <p14:tracePt t="21235" x="741363" y="3068638"/>
          <p14:tracePt t="21242" x="741363" y="3073400"/>
          <p14:tracePt t="21361" x="741363" y="3079750"/>
          <p14:tracePt t="21726" x="741363" y="3073400"/>
          <p14:tracePt t="21733" x="741363" y="3068638"/>
          <p14:tracePt t="21736" x="741363" y="3062288"/>
          <p14:tracePt t="21949" x="747713" y="3062288"/>
          <p14:tracePt t="21964" x="747713" y="3068638"/>
          <p14:tracePt t="21969" x="754063" y="3073400"/>
          <p14:tracePt t="21978" x="758825" y="3079750"/>
          <p14:tracePt t="21987" x="765175" y="3092450"/>
          <p14:tracePt t="21991" x="765175" y="3098800"/>
          <p14:tracePt t="21999" x="771525" y="3103563"/>
          <p14:tracePt t="22005" x="777875" y="3109913"/>
          <p14:tracePt t="22009" x="782638" y="3116263"/>
          <p14:tracePt t="22012" x="782638" y="3122613"/>
          <p14:tracePt t="22018" x="788988" y="3127375"/>
          <p14:tracePt t="22022" x="788988" y="3133725"/>
          <p14:tracePt t="22025" x="795338" y="3133725"/>
          <p14:tracePt t="22028" x="795338" y="3140075"/>
          <p14:tracePt t="22031" x="795338" y="3146425"/>
          <p14:tracePt t="22035" x="801688" y="3146425"/>
          <p14:tracePt t="22038" x="801688" y="3151188"/>
          <p14:tracePt t="22045" x="808038" y="3151188"/>
          <p14:tracePt t="22055" x="808038" y="3157538"/>
          <p14:tracePt t="22228" x="801688" y="3157538"/>
          <p14:tracePt t="22233" x="801688" y="3151188"/>
          <p14:tracePt t="22241" x="795338" y="3151188"/>
          <p14:tracePt t="22254" x="795338" y="3146425"/>
          <p14:tracePt t="22264" x="788988" y="3140075"/>
          <p14:tracePt t="22284" x="782638" y="3140075"/>
          <p14:tracePt t="22297" x="777875" y="3133725"/>
          <p14:tracePt t="22325" x="777875" y="3127375"/>
          <p14:tracePt t="22334" x="771525" y="3127375"/>
          <p14:tracePt t="22354" x="765175" y="3122613"/>
          <p14:tracePt t="22378" x="765175" y="3116263"/>
          <p14:tracePt t="22523" x="765175" y="3109913"/>
          <p14:tracePt t="22532" x="771525" y="3109913"/>
          <p14:tracePt t="22541" x="771525" y="3103563"/>
          <p14:tracePt t="22558" x="771525" y="3098800"/>
          <p14:tracePt t="22571" x="777875" y="3098800"/>
          <p14:tracePt t="22573" x="777875" y="3092450"/>
          <p14:tracePt t="22610" x="777875" y="3086100"/>
          <p14:tracePt t="22621" x="771525" y="3086100"/>
          <p14:tracePt t="22627" x="771525" y="3079750"/>
          <p14:tracePt t="22637" x="765175" y="3073400"/>
          <p14:tracePt t="22643" x="765175" y="3068638"/>
          <p14:tracePt t="22647" x="758825" y="3068638"/>
          <p14:tracePt t="22657" x="754063" y="3068638"/>
          <p14:tracePt t="22667" x="747713" y="3062288"/>
          <p14:tracePt t="22679" x="735013" y="3062288"/>
          <p14:tracePt t="22685" x="730250" y="3062288"/>
          <p14:tracePt t="22693" x="717550" y="3055938"/>
          <p14:tracePt t="22702" x="711200" y="3055938"/>
          <p14:tracePt t="22709" x="706438" y="3055938"/>
          <p14:tracePt t="22741" x="711200" y="3055938"/>
          <p14:tracePt t="22746" x="717550" y="3062288"/>
          <p14:tracePt t="22749" x="723900" y="3062288"/>
          <p14:tracePt t="22755" x="735013" y="3062288"/>
          <p14:tracePt t="22759" x="741363" y="3068638"/>
          <p14:tracePt t="22762" x="747713" y="3073400"/>
          <p14:tracePt t="22765" x="758825" y="3073400"/>
          <p14:tracePt t="22772" x="771525" y="3079750"/>
          <p14:tracePt t="22775" x="782638" y="3079750"/>
          <p14:tracePt t="22778" x="788988" y="3079750"/>
          <p14:tracePt t="22781" x="795338" y="3079750"/>
          <p14:tracePt t="22783" x="801688" y="3079750"/>
          <p14:tracePt t="22786" x="808038" y="3079750"/>
          <p14:tracePt t="22787" x="812800" y="3079750"/>
          <p14:tracePt t="22788" x="819150" y="3079750"/>
          <p14:tracePt t="22790" x="825500" y="3079750"/>
          <p14:tracePt t="22792" x="831850" y="3079750"/>
          <p14:tracePt t="22793" x="836613" y="3079750"/>
          <p14:tracePt t="22795" x="842963" y="3079750"/>
          <p14:tracePt t="22796" x="849313" y="3073400"/>
          <p14:tracePt t="22798" x="855663" y="3073400"/>
          <p14:tracePt t="22799" x="860425" y="3068638"/>
          <p14:tracePt t="22801" x="873125" y="3068638"/>
          <p14:tracePt t="22803" x="885825" y="3062288"/>
          <p14:tracePt t="22805" x="890588" y="3055938"/>
          <p14:tracePt t="22806" x="903288" y="3055938"/>
          <p14:tracePt t="22807" x="909638" y="3049588"/>
          <p14:tracePt t="22808" x="933450" y="3044825"/>
          <p14:tracePt t="22809" x="938213" y="3038475"/>
          <p14:tracePt t="22810" x="944563" y="3032125"/>
          <p14:tracePt t="22811" x="957263" y="3032125"/>
          <p14:tracePt t="22812" x="963613" y="3032125"/>
          <p14:tracePt t="22813" x="968375" y="3025775"/>
          <p14:tracePt t="22814" x="987425" y="3021013"/>
          <p14:tracePt t="22815" x="992188" y="3014663"/>
          <p14:tracePt t="22816" x="998538" y="3014663"/>
          <p14:tracePt t="22818" x="1016000" y="3008313"/>
          <p14:tracePt t="22819" x="1022350" y="3008313"/>
          <p14:tracePt t="22820" x="1028700" y="3001963"/>
          <p14:tracePt t="22820" x="1039813" y="3001963"/>
          <p14:tracePt t="22821" x="1046163" y="3001963"/>
          <p14:tracePt t="22822" x="1052513" y="2995613"/>
          <p14:tracePt t="22823" x="1065213" y="2995613"/>
          <p14:tracePt t="22824" x="1069975" y="2990850"/>
          <p14:tracePt t="22825" x="1076325" y="2990850"/>
          <p14:tracePt t="22826" x="1089025" y="2990850"/>
          <p14:tracePt t="22827" x="1093788" y="2984500"/>
          <p14:tracePt t="22830" x="1106488" y="2978150"/>
          <p14:tracePt t="22832" x="1117600" y="2971800"/>
          <p14:tracePt t="22834" x="1123950" y="2971800"/>
          <p14:tracePt t="22835" x="1130300" y="2960688"/>
          <p14:tracePt t="22838" x="1136650" y="2954338"/>
          <p14:tracePt t="22840" x="1143000" y="2943225"/>
          <p14:tracePt t="22842" x="1143000" y="2936875"/>
          <p14:tracePt t="22845" x="1143000" y="2930525"/>
          <p14:tracePt t="22847" x="1143000" y="2924175"/>
          <p14:tracePt t="22848" x="1143000" y="2919413"/>
          <p14:tracePt t="22850" x="1143000" y="2913063"/>
          <p14:tracePt t="22855" x="1143000" y="2906713"/>
          <p14:tracePt t="22859" x="1143000" y="2900363"/>
          <p14:tracePt t="22863" x="1143000" y="2894013"/>
          <p14:tracePt t="22865" x="1143000" y="2889250"/>
          <p14:tracePt t="22871" x="1143000" y="2882900"/>
          <p14:tracePt t="22872" x="1136650" y="2882900"/>
          <p14:tracePt t="22877" x="1130300" y="2882900"/>
          <p14:tracePt t="22879" x="1130300" y="2876550"/>
          <p14:tracePt t="22882" x="1123950" y="2876550"/>
          <p14:tracePt t="22901" x="1106488" y="2870200"/>
          <p14:tracePt t="22905" x="1100138" y="2870200"/>
          <p14:tracePt t="22910" x="1093788" y="2870200"/>
          <p14:tracePt t="22918" x="1089025" y="2870200"/>
          <p14:tracePt t="22926" x="1082675" y="2870200"/>
          <p14:tracePt t="22934" x="1076325" y="2870200"/>
          <p14:tracePt t="22939" x="1069975" y="2870200"/>
          <p14:tracePt t="22942" x="1065213" y="2870200"/>
          <p14:tracePt t="22945" x="1058863" y="2870200"/>
          <p14:tracePt t="22949" x="1052513" y="2870200"/>
          <p14:tracePt t="22954" x="1046163" y="2870200"/>
          <p14:tracePt t="22957" x="1039813" y="2870200"/>
          <p14:tracePt t="22964" x="1035050" y="2870200"/>
          <p14:tracePt t="22968" x="1028700" y="2876550"/>
          <p14:tracePt t="22975" x="1022350" y="2876550"/>
          <p14:tracePt t="22980" x="1016000" y="2882900"/>
          <p14:tracePt t="22983" x="1011238" y="2882900"/>
          <p14:tracePt t="22994" x="1004888" y="2882900"/>
          <p14:tracePt t="22996" x="1004888" y="2889250"/>
          <p14:tracePt t="22998" x="998538" y="2889250"/>
          <p14:tracePt t="23000" x="998538" y="2894013"/>
          <p14:tracePt t="23009" x="992188" y="2900363"/>
          <p14:tracePt t="23011" x="987425" y="2900363"/>
          <p14:tracePt t="23018" x="981075" y="2906713"/>
          <p14:tracePt t="23023" x="974725" y="2913063"/>
          <p14:tracePt t="23029" x="968375" y="2919413"/>
          <p14:tracePt t="23032" x="968375" y="2924175"/>
          <p14:tracePt t="23034" x="963613" y="2924175"/>
          <p14:tracePt t="23039" x="957263" y="2930525"/>
          <p14:tracePt t="23043" x="950913" y="2936875"/>
          <p14:tracePt t="23047" x="944563" y="2936875"/>
          <p14:tracePt t="23049" x="938213" y="2936875"/>
          <p14:tracePt t="23054" x="933450" y="2943225"/>
          <p14:tracePt t="23058" x="933450" y="2947988"/>
          <p14:tracePt t="23060" x="927100" y="2947988"/>
          <p14:tracePt t="23064" x="920750" y="2954338"/>
          <p14:tracePt t="23065" x="914400" y="2954338"/>
          <p14:tracePt t="23068" x="914400" y="2960688"/>
          <p14:tracePt t="23070" x="909638" y="2960688"/>
          <p14:tracePt t="23074" x="903288" y="2967038"/>
          <p14:tracePt t="23077" x="903288" y="2971800"/>
          <p14:tracePt t="23079" x="896938" y="2971800"/>
          <p14:tracePt t="23082" x="890588" y="2971800"/>
          <p14:tracePt t="23084" x="890588" y="2978150"/>
          <p14:tracePt t="23090" x="885825" y="2984500"/>
          <p14:tracePt t="23097" x="879475" y="2984500"/>
          <p14:tracePt t="23101" x="879475" y="2990850"/>
          <p14:tracePt t="23109" x="879475" y="2995613"/>
          <p14:tracePt t="23120" x="879475" y="3001963"/>
          <p14:tracePt t="23128" x="873125" y="3001963"/>
          <p14:tracePt t="23134" x="873125" y="3008313"/>
          <p14:tracePt t="23143" x="866775" y="3008313"/>
          <p14:tracePt t="23149" x="866775" y="3014663"/>
          <p14:tracePt t="23167" x="866775" y="3021013"/>
          <p14:tracePt t="23177" x="866775" y="3025775"/>
          <p14:tracePt t="23192" x="866775" y="3032125"/>
          <p14:tracePt t="23198" x="866775" y="3038475"/>
          <p14:tracePt t="23201" x="866775" y="3044825"/>
          <p14:tracePt t="23207" x="866775" y="3049588"/>
          <p14:tracePt t="23211" x="860425" y="3049588"/>
          <p14:tracePt t="23213" x="860425" y="3055938"/>
          <p14:tracePt t="23216" x="855663" y="3055938"/>
          <p14:tracePt t="23217" x="855663" y="3062288"/>
          <p14:tracePt t="23219" x="849313" y="3068638"/>
          <p14:tracePt t="23225" x="842963" y="3073400"/>
          <p14:tracePt t="23226" x="836613" y="3073400"/>
          <p14:tracePt t="23229" x="831850" y="3079750"/>
          <p14:tracePt t="23233" x="825500" y="3079750"/>
          <p14:tracePt t="23236" x="825500" y="3086100"/>
          <p14:tracePt t="23239" x="819150" y="3092450"/>
          <p14:tracePt t="23241" x="812800" y="3092450"/>
          <p14:tracePt t="23246" x="808038" y="3098800"/>
          <p14:tracePt t="23250" x="808038" y="3103563"/>
          <p14:tracePt t="23251" x="801688" y="3103563"/>
          <p14:tracePt t="23257" x="795338" y="3109913"/>
          <p14:tracePt t="23258" x="788988" y="3109913"/>
          <p14:tracePt t="23266" x="788988" y="3116263"/>
          <p14:tracePt t="23267" x="782638" y="3116263"/>
          <p14:tracePt t="23268" x="782638" y="3122613"/>
          <p14:tracePt t="23271" x="777875" y="3122613"/>
          <p14:tracePt t="23278" x="771525" y="3127375"/>
          <p14:tracePt t="23280" x="765175" y="3127375"/>
          <p14:tracePt t="23286" x="765175" y="3133725"/>
          <p14:tracePt t="23288" x="758825" y="3133725"/>
          <p14:tracePt t="23291" x="754063" y="3133725"/>
          <p14:tracePt t="23293" x="754063" y="3140075"/>
          <p14:tracePt t="23296" x="754063" y="3146425"/>
          <p14:tracePt t="23298" x="747713" y="3146425"/>
          <p14:tracePt t="23302" x="741363" y="3146425"/>
          <p14:tracePt t="23306" x="735013" y="3151188"/>
          <p14:tracePt t="23314" x="730250" y="3157538"/>
          <p14:tracePt t="23319" x="723900" y="3157538"/>
          <p14:tracePt t="23322" x="723900" y="3163888"/>
          <p14:tracePt t="23323" x="717550" y="3163888"/>
          <p14:tracePt t="23329" x="717550" y="3170238"/>
          <p14:tracePt t="23333" x="711200" y="3170238"/>
          <p14:tracePt t="23341" x="711200" y="3176588"/>
          <p14:tracePt t="23426" x="717550" y="3176588"/>
          <p14:tracePt t="23435" x="723900" y="3176588"/>
          <p14:tracePt t="23452" x="730250" y="3170238"/>
          <p14:tracePt t="23461" x="735013" y="3170238"/>
          <p14:tracePt t="23468" x="741363" y="3170238"/>
          <p14:tracePt t="23472" x="747713" y="3170238"/>
          <p14:tracePt t="23487" x="747713" y="3163888"/>
          <p14:tracePt t="23505" x="754063" y="3163888"/>
          <p14:tracePt t="23509" x="765175" y="3163888"/>
          <p14:tracePt t="23514" x="777875" y="3163888"/>
          <p14:tracePt t="23519" x="782638" y="3163888"/>
          <p14:tracePt t="23523" x="788988" y="3163888"/>
          <p14:tracePt t="23528" x="801688" y="3163888"/>
          <p14:tracePt t="23533" x="808038" y="3163888"/>
          <p14:tracePt t="23536" x="812800" y="3163888"/>
          <p14:tracePt t="23540" x="819150" y="3163888"/>
          <p14:tracePt t="23545" x="825500" y="3163888"/>
          <p14:tracePt t="23548" x="831850" y="3163888"/>
          <p14:tracePt t="23554" x="836613" y="3163888"/>
          <p14:tracePt t="23557" x="842963" y="3163888"/>
          <p14:tracePt t="23610" x="836613" y="3163888"/>
          <p14:tracePt t="23616" x="831850" y="3163888"/>
          <p14:tracePt t="23687" x="831850" y="3140075"/>
          <p14:tracePt t="23695" x="831850" y="3133725"/>
          <p14:tracePt t="23703" x="831850" y="3127375"/>
          <p14:tracePt t="23711" x="825500" y="3127375"/>
          <p14:tracePt t="26821" x="831850" y="3127375"/>
          <p14:tracePt t="26825" x="842963" y="3133725"/>
          <p14:tracePt t="26828" x="849313" y="3146425"/>
          <p14:tracePt t="26831" x="866775" y="3163888"/>
          <p14:tracePt t="26834" x="873125" y="3170238"/>
          <p14:tracePt t="26836" x="885825" y="3181350"/>
          <p14:tracePt t="26839" x="890588" y="3200400"/>
          <p14:tracePt t="26842" x="909638" y="3217863"/>
          <p14:tracePt t="26846" x="927100" y="3241675"/>
          <p14:tracePt t="26849" x="938213" y="3252788"/>
          <p14:tracePt t="26851" x="944563" y="3265488"/>
          <p14:tracePt t="26854" x="950913" y="3271838"/>
          <p14:tracePt t="26858" x="957263" y="3282950"/>
          <p14:tracePt t="26862" x="963613" y="3295650"/>
          <p14:tracePt t="26869" x="963613" y="3302000"/>
          <p14:tracePt t="26871" x="968375" y="3302000"/>
          <p14:tracePt t="27034" x="963613" y="3302000"/>
          <p14:tracePt t="27109" x="957263" y="3302000"/>
          <p14:tracePt t="27120" x="950913" y="3302000"/>
          <p14:tracePt t="27195" x="944563" y="3302000"/>
          <p14:tracePt t="27207" x="938213" y="3302000"/>
          <p14:tracePt t="27213" x="933450" y="3302000"/>
          <p14:tracePt t="27220" x="927100" y="3302000"/>
          <p14:tracePt t="27223" x="920750" y="3302000"/>
          <p14:tracePt t="27227" x="914400" y="3302000"/>
          <p14:tracePt t="27229" x="909638" y="3306763"/>
          <p14:tracePt t="27234" x="903288" y="3306763"/>
          <p14:tracePt t="27237" x="896938" y="3313113"/>
          <p14:tracePt t="27242" x="890588" y="3313113"/>
          <p14:tracePt t="27246" x="885825" y="3319463"/>
          <p14:tracePt t="27248" x="879475" y="3319463"/>
          <p14:tracePt t="27250" x="873125" y="3319463"/>
          <p14:tracePt t="27254" x="866775" y="3325813"/>
          <p14:tracePt t="27258" x="860425" y="3325813"/>
          <p14:tracePt t="27259" x="860425" y="3330575"/>
          <p14:tracePt t="27261" x="855663" y="3330575"/>
          <p14:tracePt t="27264" x="849313" y="3330575"/>
          <p14:tracePt t="27266" x="849313" y="3336925"/>
          <p14:tracePt t="27270" x="842963" y="3336925"/>
          <p14:tracePt t="27275" x="836613" y="3336925"/>
          <p14:tracePt t="27276" x="836613" y="3343275"/>
          <p14:tracePt t="27280" x="831850" y="3343275"/>
          <p14:tracePt t="27282" x="825500" y="3343275"/>
          <p14:tracePt t="27287" x="825500" y="3349625"/>
          <p14:tracePt t="27289" x="819150" y="3349625"/>
          <p14:tracePt t="27293" x="819150" y="3355975"/>
          <p14:tracePt t="27296" x="812800" y="3355975"/>
          <p14:tracePt t="27302" x="808038" y="3355975"/>
          <p14:tracePt t="27304" x="808038" y="3360738"/>
          <p14:tracePt t="27306" x="801688" y="3360738"/>
          <p14:tracePt t="27309" x="795338" y="3360738"/>
          <p14:tracePt t="27314" x="788988" y="3360738"/>
          <p14:tracePt t="27316" x="788988" y="3367088"/>
          <p14:tracePt t="27319" x="782638" y="3367088"/>
          <p14:tracePt t="27323" x="777875" y="3367088"/>
          <p14:tracePt t="27326" x="771525" y="3367088"/>
          <p14:tracePt t="27328" x="771525" y="3373438"/>
          <p14:tracePt t="27333" x="765175" y="3373438"/>
          <p14:tracePt t="27337" x="758825" y="3373438"/>
          <p14:tracePt t="27342" x="754063" y="3373438"/>
          <p14:tracePt t="27345" x="747713" y="3373438"/>
          <p14:tracePt t="27351" x="741363" y="3373438"/>
          <p14:tracePt t="27355" x="735013" y="3373438"/>
          <p14:tracePt t="27364" x="730250" y="3373438"/>
          <p14:tracePt t="27367" x="723900" y="3373438"/>
          <p14:tracePt t="27382" x="717550" y="3373438"/>
          <p14:tracePt t="27419" x="711200" y="3373438"/>
          <p14:tracePt t="27435" x="711200" y="3367088"/>
          <p14:tracePt t="27477" x="706438" y="3367088"/>
          <p14:tracePt t="27523" x="700088" y="3367088"/>
          <p14:tracePt t="27559" x="693738" y="3367088"/>
          <p14:tracePt t="27575" x="693738" y="3360738"/>
          <p14:tracePt t="27618" x="687388" y="3360738"/>
          <p14:tracePt t="27626" x="687388" y="3355975"/>
          <p14:tracePt t="27632" x="681038" y="3349625"/>
          <p14:tracePt t="27644" x="676275" y="3349625"/>
          <p14:tracePt t="27650" x="676275" y="3343275"/>
          <p14:tracePt t="27660" x="676275" y="3336925"/>
          <p14:tracePt t="27663" x="669925" y="3336925"/>
          <p14:tracePt t="27669" x="669925" y="3330575"/>
          <p14:tracePt t="27672" x="669925" y="3325813"/>
          <p14:tracePt t="27677" x="663575" y="3319463"/>
          <p14:tracePt t="27681" x="663575" y="3313113"/>
          <p14:tracePt t="27684" x="663575" y="3302000"/>
          <p14:tracePt t="27688" x="657225" y="3295650"/>
          <p14:tracePt t="27693" x="652463" y="3282950"/>
          <p14:tracePt t="27697" x="652463" y="3271838"/>
          <p14:tracePt t="27700" x="646113" y="3259138"/>
          <p14:tracePt t="27702" x="646113" y="3248025"/>
          <p14:tracePt t="27704" x="639763" y="3235325"/>
          <p14:tracePt t="27706" x="639763" y="3228975"/>
          <p14:tracePt t="27707" x="633413" y="3217863"/>
          <p14:tracePt t="27708" x="633413" y="3211513"/>
          <p14:tracePt t="27711" x="633413" y="3200400"/>
          <p14:tracePt t="27712" x="628650" y="3194050"/>
          <p14:tracePt t="27713" x="628650" y="3187700"/>
          <p14:tracePt t="27714" x="628650" y="3181350"/>
          <p14:tracePt t="27715" x="622300" y="3176588"/>
          <p14:tracePt t="27717" x="622300" y="3170238"/>
          <p14:tracePt t="27719" x="622300" y="3157538"/>
          <p14:tracePt t="27720" x="615950" y="3157538"/>
          <p14:tracePt t="27722" x="615950" y="3151188"/>
          <p14:tracePt t="27724" x="609600" y="3146425"/>
          <p14:tracePt t="27725" x="609600" y="3140075"/>
          <p14:tracePt t="27727" x="609600" y="3133725"/>
          <p14:tracePt t="27728" x="603250" y="3127375"/>
          <p14:tracePt t="27730" x="603250" y="3122613"/>
          <p14:tracePt t="27731" x="603250" y="3116263"/>
          <p14:tracePt t="27733" x="603250" y="3109913"/>
          <p14:tracePt t="27735" x="603250" y="3103563"/>
          <p14:tracePt t="27737" x="598488" y="3098800"/>
          <p14:tracePt t="27738" x="598488" y="3092450"/>
          <p14:tracePt t="27740" x="598488" y="3086100"/>
          <p14:tracePt t="27742" x="598488" y="3079750"/>
          <p14:tracePt t="27744" x="598488" y="3073400"/>
          <p14:tracePt t="27746" x="592138" y="3068638"/>
          <p14:tracePt t="27748" x="592138" y="3062288"/>
          <p14:tracePt t="27751" x="592138" y="3055938"/>
          <p14:tracePt t="27754" x="585788" y="3055938"/>
          <p14:tracePt t="27755" x="585788" y="3049588"/>
          <p14:tracePt t="27756" x="585788" y="3044825"/>
          <p14:tracePt t="27760" x="585788" y="3038475"/>
          <p14:tracePt t="27763" x="585788" y="3032125"/>
          <p14:tracePt t="27766" x="585788" y="3025775"/>
          <p14:tracePt t="27767" x="585788" y="3021013"/>
          <p14:tracePt t="27771" x="585788" y="3014663"/>
          <p14:tracePt t="27774" x="585788" y="3008313"/>
          <p14:tracePt t="27778" x="585788" y="3001963"/>
          <p14:tracePt t="27780" x="585788" y="2995613"/>
          <p14:tracePt t="27788" x="585788" y="2990850"/>
          <p14:tracePt t="27790" x="585788" y="2984500"/>
          <p14:tracePt t="27793" x="585788" y="2978150"/>
          <p14:tracePt t="27794" x="585788" y="2971800"/>
          <p14:tracePt t="27796" x="585788" y="2967038"/>
          <p14:tracePt t="27798" x="585788" y="2960688"/>
          <p14:tracePt t="27801" x="585788" y="2947988"/>
          <p14:tracePt t="27803" x="592138" y="2943225"/>
          <p14:tracePt t="27805" x="592138" y="2936875"/>
          <p14:tracePt t="27806" x="592138" y="2930525"/>
          <p14:tracePt t="27807" x="592138" y="2924175"/>
          <p14:tracePt t="27808" x="592138" y="2919413"/>
          <p14:tracePt t="27809" x="592138" y="2913063"/>
          <p14:tracePt t="27810" x="592138" y="2906713"/>
          <p14:tracePt t="27811" x="592138" y="2894013"/>
          <p14:tracePt t="27812" x="592138" y="2889250"/>
          <p14:tracePt t="27813" x="592138" y="2882900"/>
          <p14:tracePt t="27814" x="592138" y="2876550"/>
          <p14:tracePt t="27815" x="592138" y="2865438"/>
          <p14:tracePt t="27816" x="592138" y="2859088"/>
          <p14:tracePt t="27817" x="592138" y="2852738"/>
          <p14:tracePt t="27818" x="592138" y="2846388"/>
          <p14:tracePt t="27819" x="592138" y="2835275"/>
          <p14:tracePt t="27820" x="592138" y="2828925"/>
          <p14:tracePt t="27821" x="592138" y="2816225"/>
          <p14:tracePt t="27822" x="592138" y="2811463"/>
          <p14:tracePt t="27823" x="592138" y="2792413"/>
          <p14:tracePt t="27824" x="592138" y="2787650"/>
          <p14:tracePt t="27825" x="592138" y="2774950"/>
          <p14:tracePt t="27826" x="592138" y="2768600"/>
          <p14:tracePt t="27827" x="592138" y="2751138"/>
          <p14:tracePt t="27828" x="592138" y="2738438"/>
          <p14:tracePt t="27829" x="592138" y="2727325"/>
          <p14:tracePt t="27830" x="592138" y="2720975"/>
          <p14:tracePt t="27831" x="592138" y="2709863"/>
          <p14:tracePt t="27832" x="585788" y="2697163"/>
          <p14:tracePt t="27833" x="585788" y="2679700"/>
          <p14:tracePt t="27834" x="585788" y="2667000"/>
          <p14:tracePt t="27835" x="585788" y="2655888"/>
          <p14:tracePt t="27836" x="585788" y="2643188"/>
          <p14:tracePt t="27837" x="585788" y="2636838"/>
          <p14:tracePt t="27838" x="585788" y="2625725"/>
          <p14:tracePt t="27840" x="585788" y="2619375"/>
          <p14:tracePt t="27840" x="585788" y="2613025"/>
          <p14:tracePt t="27841" x="585788" y="2601913"/>
          <p14:tracePt t="27842" x="585788" y="2589213"/>
          <p14:tracePt t="27843" x="585788" y="2578100"/>
          <p14:tracePt t="27844" x="585788" y="2559050"/>
          <p14:tracePt t="27845" x="585788" y="2547938"/>
          <p14:tracePt t="27846" x="585788" y="2541588"/>
          <p14:tracePt t="27847" x="585788" y="2530475"/>
          <p14:tracePt t="27848" x="585788" y="2517775"/>
          <p14:tracePt t="27849" x="585788" y="2506663"/>
          <p14:tracePt t="27850" x="585788" y="2493963"/>
          <p14:tracePt t="27851" x="585788" y="2481263"/>
          <p14:tracePt t="27852" x="585788" y="2476500"/>
          <p14:tracePt t="27853" x="585788" y="2463800"/>
          <p14:tracePt t="27854" x="585788" y="2452688"/>
          <p14:tracePt t="27855" x="585788" y="2446338"/>
          <p14:tracePt t="27856" x="585788" y="2439988"/>
          <p14:tracePt t="27857" x="585788" y="2433638"/>
          <p14:tracePt t="27858" x="585788" y="2422525"/>
          <p14:tracePt t="27859" x="585788" y="2416175"/>
          <p14:tracePt t="27860" x="585788" y="2409825"/>
          <p14:tracePt t="27861" x="585788" y="2405063"/>
          <p14:tracePt t="27862" x="585788" y="2392363"/>
          <p14:tracePt t="27864" x="585788" y="2379663"/>
          <p14:tracePt t="27866" x="585788" y="2374900"/>
          <p14:tracePt t="27867" x="585788" y="2368550"/>
          <p14:tracePt t="27868" x="585788" y="2362200"/>
          <p14:tracePt t="27869" x="585788" y="2355850"/>
          <p14:tracePt t="27872" x="592138" y="2344738"/>
          <p14:tracePt t="27875" x="592138" y="2338388"/>
          <p14:tracePt t="27876" x="598488" y="2338388"/>
          <p14:tracePt t="27877" x="598488" y="2332038"/>
          <p14:tracePt t="27878" x="598488" y="2327275"/>
          <p14:tracePt t="27881" x="598488" y="2320925"/>
          <p14:tracePt t="27884" x="598488" y="2314575"/>
          <p14:tracePt t="27887" x="598488" y="2308225"/>
          <p14:tracePt t="27890" x="603250" y="2308225"/>
          <p14:tracePt t="27891" x="603250" y="2301875"/>
          <p14:tracePt t="27893" x="603250" y="2297113"/>
          <p14:tracePt t="27898" x="603250" y="2290763"/>
          <p14:tracePt t="27900" x="609600" y="2290763"/>
          <p14:tracePt t="27906" x="609600" y="2284413"/>
          <p14:tracePt t="27914" x="609600" y="2278063"/>
          <p14:tracePt t="27917" x="609600" y="2273300"/>
          <p14:tracePt t="27923" x="609600" y="2266950"/>
          <p14:tracePt t="27929" x="609600" y="2260600"/>
          <p14:tracePt t="27933" x="609600" y="2249488"/>
          <p14:tracePt t="27935" x="609600" y="2243138"/>
          <p14:tracePt t="27936" x="609600" y="2236788"/>
          <p14:tracePt t="27938" x="609600" y="2230438"/>
          <p14:tracePt t="27940" x="609600" y="2224088"/>
          <p14:tracePt t="27940" x="609600" y="2212975"/>
          <p14:tracePt t="27942" x="603250" y="2206625"/>
          <p14:tracePt t="27943" x="603250" y="2195513"/>
          <p14:tracePt t="27944" x="603250" y="2189163"/>
          <p14:tracePt t="27945" x="598488" y="2182813"/>
          <p14:tracePt t="27946" x="598488" y="2171700"/>
          <p14:tracePt t="27947" x="598488" y="2159000"/>
          <p14:tracePt t="27948" x="598488" y="2152650"/>
          <p14:tracePt t="27949" x="598488" y="2141538"/>
          <p14:tracePt t="27950" x="598488" y="2128838"/>
          <p14:tracePt t="27951" x="598488" y="2117725"/>
          <p14:tracePt t="27952" x="598488" y="2105025"/>
          <p14:tracePt t="27953" x="592138" y="2093913"/>
          <p14:tracePt t="27954" x="592138" y="2087563"/>
          <p14:tracePt t="27955" x="592138" y="2074863"/>
          <p14:tracePt t="27957" x="585788" y="2051050"/>
          <p14:tracePt t="27958" x="585788" y="2044700"/>
          <p14:tracePt t="27959" x="585788" y="2039938"/>
          <p14:tracePt t="27960" x="585788" y="2027238"/>
          <p14:tracePt t="27961" x="585788" y="2020888"/>
          <p14:tracePt t="27962" x="585788" y="2009775"/>
          <p14:tracePt t="27963" x="585788" y="1997075"/>
          <p14:tracePt t="27964" x="585788" y="1985963"/>
          <p14:tracePt t="27965" x="585788" y="1966913"/>
          <p14:tracePt t="27966" x="585788" y="1955800"/>
          <p14:tracePt t="27967" x="585788" y="1943100"/>
          <p14:tracePt t="27968" x="585788" y="1931988"/>
          <p14:tracePt t="27969" x="585788" y="1919288"/>
          <p14:tracePt t="27970" x="579438" y="1908175"/>
          <p14:tracePt t="27971" x="579438" y="1895475"/>
          <p14:tracePt t="27972" x="579438" y="1878013"/>
          <p14:tracePt t="27974" x="579438" y="1860550"/>
          <p14:tracePt t="27975" x="579438" y="1847850"/>
          <p14:tracePt t="27976" x="579438" y="1841500"/>
          <p14:tracePt t="27977" x="579438" y="1824038"/>
          <p14:tracePt t="27978" x="579438" y="1817688"/>
          <p14:tracePt t="27979" x="579438" y="1806575"/>
          <p14:tracePt t="27980" x="579438" y="1800225"/>
          <p14:tracePt t="27981" x="579438" y="1793875"/>
          <p14:tracePt t="27982" x="579438" y="1782763"/>
          <p14:tracePt t="27983" x="579438" y="1776413"/>
          <p14:tracePt t="27984" x="579438" y="1763713"/>
          <p14:tracePt t="27985" x="579438" y="1758950"/>
          <p14:tracePt t="27986" x="579438" y="1752600"/>
          <p14:tracePt t="27987" x="579438" y="1746250"/>
          <p14:tracePt t="27988" x="579438" y="1735138"/>
          <p14:tracePt t="27990" x="585788" y="1728788"/>
          <p14:tracePt t="27991" x="585788" y="1716088"/>
          <p14:tracePt t="27992" x="585788" y="1709738"/>
          <p14:tracePt t="27994" x="585788" y="1698625"/>
          <p14:tracePt t="27995" x="585788" y="1692275"/>
          <p14:tracePt t="27996" x="585788" y="1685925"/>
          <p14:tracePt t="27998" x="592138" y="1681163"/>
          <p14:tracePt t="27999" x="592138" y="1674813"/>
          <p14:tracePt t="28000" x="592138" y="1668463"/>
          <p14:tracePt t="28001" x="592138" y="1662113"/>
          <p14:tracePt t="28003" x="598488" y="1651000"/>
          <p14:tracePt t="28005" x="598488" y="1644650"/>
          <p14:tracePt t="28007" x="603250" y="1638300"/>
          <p14:tracePt t="28008" x="603250" y="1633538"/>
          <p14:tracePt t="28009" x="603250" y="1627188"/>
          <p14:tracePt t="28010" x="603250" y="1620838"/>
          <p14:tracePt t="28012" x="603250" y="1614488"/>
          <p14:tracePt t="28013" x="609600" y="1608138"/>
          <p14:tracePt t="28014" x="609600" y="1603375"/>
          <p14:tracePt t="28016" x="609600" y="1597025"/>
          <p14:tracePt t="28017" x="609600" y="1590675"/>
          <p14:tracePt t="28019" x="609600" y="1584325"/>
          <p14:tracePt t="28021" x="615950" y="1579563"/>
          <p14:tracePt t="28022" x="615950" y="1573213"/>
          <p14:tracePt t="28024" x="615950" y="1566863"/>
          <p14:tracePt t="28025" x="615950" y="1560513"/>
          <p14:tracePt t="28027" x="615950" y="1555750"/>
          <p14:tracePt t="28028" x="622300" y="1549400"/>
          <p14:tracePt t="28030" x="622300" y="1543050"/>
          <p14:tracePt t="28034" x="622300" y="1536700"/>
          <p14:tracePt t="28035" x="622300" y="1530350"/>
          <p14:tracePt t="28036" x="622300" y="1525588"/>
          <p14:tracePt t="28040" x="622300" y="1519238"/>
          <p14:tracePt t="28042" x="622300" y="1512888"/>
          <p14:tracePt t="28046" x="622300" y="1506538"/>
          <p14:tracePt t="28048" x="622300" y="1501775"/>
          <p14:tracePt t="28053" x="622300" y="1495425"/>
          <p14:tracePt t="28063" x="622300" y="1489075"/>
          <p14:tracePt t="28104" x="622300" y="1482725"/>
          <p14:tracePt t="28113" x="628650" y="1477963"/>
          <p14:tracePt t="28122" x="633413" y="1471613"/>
          <p14:tracePt t="28124" x="633413" y="1465263"/>
          <p14:tracePt t="28128" x="639763" y="1458913"/>
          <p14:tracePt t="28129" x="646113" y="1452563"/>
          <p14:tracePt t="28131" x="652463" y="1447800"/>
          <p14:tracePt t="28134" x="652463" y="1441450"/>
          <p14:tracePt t="28135" x="657225" y="1441450"/>
          <p14:tracePt t="28137" x="657225" y="1435100"/>
          <p14:tracePt t="28138" x="669925" y="1428750"/>
          <p14:tracePt t="28141" x="676275" y="1417638"/>
          <p14:tracePt t="28145" x="676275" y="1411288"/>
          <p14:tracePt t="28146" x="681038" y="1404938"/>
          <p14:tracePt t="28148" x="681038" y="1400175"/>
          <p14:tracePt t="28149" x="687388" y="1400175"/>
          <p14:tracePt t="28150" x="687388" y="1393825"/>
          <p14:tracePt t="28151" x="693738" y="1393825"/>
          <p14:tracePt t="28157" x="700088" y="1376363"/>
          <p14:tracePt t="28159" x="700088" y="1370013"/>
          <p14:tracePt t="28160" x="706438" y="1363663"/>
          <p14:tracePt t="28163" x="706438" y="1357313"/>
          <p14:tracePt t="28165" x="706438" y="1350963"/>
          <p14:tracePt t="28166" x="711200" y="1350963"/>
          <p14:tracePt t="28169" x="711200" y="1346200"/>
          <p14:tracePt t="28171" x="717550" y="1346200"/>
          <p14:tracePt t="28172" x="717550" y="1339850"/>
          <p14:tracePt t="28173" x="723900" y="1339850"/>
          <p14:tracePt t="28177" x="723900" y="1333500"/>
          <p14:tracePt t="28180" x="723900" y="1327150"/>
          <p14:tracePt t="28322" x="717550" y="1327150"/>
          <p14:tracePt t="28330" x="717550" y="1333500"/>
          <p14:tracePt t="28340" x="711200" y="1333500"/>
          <p14:tracePt t="28351" x="706438" y="1339850"/>
          <p14:tracePt t="28370" x="700088" y="1346200"/>
          <p14:tracePt t="28386" x="693738" y="1350963"/>
          <p14:tracePt t="28392" x="687388" y="1357313"/>
          <p14:tracePt t="28407" x="687388" y="1363663"/>
          <p14:tracePt t="28430" x="681038" y="1363663"/>
          <p14:tracePt t="28434" x="681038" y="1370013"/>
          <p14:tracePt t="28447" x="681038" y="1376363"/>
          <p14:tracePt t="28451" x="676275" y="1376363"/>
          <p14:tracePt t="28460" x="676275" y="1381125"/>
          <p14:tracePt t="28474" x="669925" y="1387475"/>
          <p14:tracePt t="28477" x="663575" y="1387475"/>
          <p14:tracePt t="28505" x="663575" y="1393825"/>
          <p14:tracePt t="28522" x="663575" y="1400175"/>
          <p14:tracePt t="28528" x="663575" y="1404938"/>
          <p14:tracePt t="28671" x="663575" y="1411288"/>
          <p14:tracePt t="28683" x="663575" y="1417638"/>
          <p14:tracePt t="28689" x="657225" y="1423988"/>
          <p14:tracePt t="28693" x="657225" y="1428750"/>
          <p14:tracePt t="28707" x="652463" y="1441450"/>
          <p14:tracePt t="28718" x="646113" y="1452563"/>
          <p14:tracePt t="28723" x="639763" y="1458913"/>
          <p14:tracePt t="28726" x="639763" y="1465263"/>
          <p14:tracePt t="28731" x="633413" y="1471613"/>
          <p14:tracePt t="28736" x="633413" y="1477963"/>
          <p14:tracePt t="28739" x="633413" y="1482725"/>
          <p14:tracePt t="28746" x="633413" y="1489075"/>
          <p14:tracePt t="28752" x="633413" y="1495425"/>
          <p14:tracePt t="28755" x="628650" y="1495425"/>
          <p14:tracePt t="28757" x="628650" y="1501775"/>
          <p14:tracePt t="28759" x="628650" y="1506538"/>
          <p14:tracePt t="28766" x="628650" y="1512888"/>
          <p14:tracePt t="28769" x="628650" y="1519238"/>
          <p14:tracePt t="28773" x="628650" y="1525588"/>
          <p14:tracePt t="28776" x="628650" y="1530350"/>
          <p14:tracePt t="28779" x="628650" y="1536700"/>
          <p14:tracePt t="28782" x="628650" y="1543050"/>
          <p14:tracePt t="28785" x="628650" y="1549400"/>
          <p14:tracePt t="28787" x="628650" y="1555750"/>
          <p14:tracePt t="28790" x="628650" y="1560513"/>
          <p14:tracePt t="28795" x="628650" y="1566863"/>
          <p14:tracePt t="28798" x="628650" y="1579563"/>
          <p14:tracePt t="28800" x="628650" y="1584325"/>
          <p14:tracePt t="28802" x="628650" y="1590675"/>
          <p14:tracePt t="28805" x="628650" y="1597025"/>
          <p14:tracePt t="28806" x="628650" y="1603375"/>
          <p14:tracePt t="28809" x="622300" y="1608138"/>
          <p14:tracePt t="28811" x="622300" y="1614488"/>
          <p14:tracePt t="28812" x="622300" y="1620838"/>
          <p14:tracePt t="28813" x="622300" y="1627188"/>
          <p14:tracePt t="28815" x="622300" y="1633538"/>
          <p14:tracePt t="28816" x="615950" y="1633538"/>
          <p14:tracePt t="28817" x="615950" y="1638300"/>
          <p14:tracePt t="28820" x="615950" y="1644650"/>
          <p14:tracePt t="28822" x="615950" y="1651000"/>
          <p14:tracePt t="28823" x="615950" y="1657350"/>
          <p14:tracePt t="28825" x="609600" y="1662113"/>
          <p14:tracePt t="28827" x="609600" y="1668463"/>
          <p14:tracePt t="28829" x="609600" y="1674813"/>
          <p14:tracePt t="28830" x="609600" y="1681163"/>
          <p14:tracePt t="28832" x="609600" y="1685925"/>
          <p14:tracePt t="28834" x="609600" y="1692275"/>
          <p14:tracePt t="28835" x="603250" y="1692275"/>
          <p14:tracePt t="28836" x="603250" y="1698625"/>
          <p14:tracePt t="28837" x="603250" y="1704975"/>
          <p14:tracePt t="28838" x="603250" y="1709738"/>
          <p14:tracePt t="28841" x="603250" y="1722438"/>
          <p14:tracePt t="28842" x="603250" y="1728788"/>
          <p14:tracePt t="28844" x="603250" y="1739900"/>
          <p14:tracePt t="28846" x="603250" y="1746250"/>
          <p14:tracePt t="28847" x="603250" y="1752600"/>
          <p14:tracePt t="28849" x="603250" y="1763713"/>
          <p14:tracePt t="28851" x="598488" y="1770063"/>
          <p14:tracePt t="28852" x="598488" y="1776413"/>
          <p14:tracePt t="28853" x="598488" y="1782763"/>
          <p14:tracePt t="28855" x="598488" y="1787525"/>
          <p14:tracePt t="28856" x="598488" y="1793875"/>
          <p14:tracePt t="28858" x="598488" y="1800225"/>
          <p14:tracePt t="28859" x="598488" y="1806575"/>
          <p14:tracePt t="28862" x="598488" y="1812925"/>
          <p14:tracePt t="28864" x="598488" y="1817688"/>
          <p14:tracePt t="28866" x="598488" y="1824038"/>
          <p14:tracePt t="28867" x="598488" y="1830388"/>
          <p14:tracePt t="28872" x="598488" y="1836738"/>
          <p14:tracePt t="28885" x="598488" y="1841500"/>
          <p14:tracePt t="28900" x="598488" y="1847850"/>
          <p14:tracePt t="28904" x="598488" y="1854200"/>
          <p14:tracePt t="28907" x="603250" y="1854200"/>
          <p14:tracePt t="28910" x="603250" y="1860550"/>
          <p14:tracePt t="28916" x="603250" y="1865313"/>
          <p14:tracePt t="28918" x="609600" y="1865313"/>
          <p14:tracePt t="28919" x="609600" y="1871663"/>
          <p14:tracePt t="28921" x="609600" y="1878013"/>
          <p14:tracePt t="28924" x="609600" y="1884363"/>
          <p14:tracePt t="28925" x="615950" y="1884363"/>
          <p14:tracePt t="28927" x="615950" y="1890713"/>
          <p14:tracePt t="28929" x="622300" y="1901825"/>
          <p14:tracePt t="28931" x="622300" y="1908175"/>
          <p14:tracePt t="28932" x="622300" y="1914525"/>
          <p14:tracePt t="28934" x="622300" y="1919288"/>
          <p14:tracePt t="28935" x="622300" y="1925638"/>
          <p14:tracePt t="28936" x="622300" y="1931988"/>
          <p14:tracePt t="28937" x="622300" y="1938338"/>
          <p14:tracePt t="28938" x="622300" y="1943100"/>
          <p14:tracePt t="28939" x="622300" y="1949450"/>
          <p14:tracePt t="28941" x="622300" y="1962150"/>
          <p14:tracePt t="28942" x="628650" y="1966913"/>
          <p14:tracePt t="28943" x="628650" y="1973263"/>
          <p14:tracePt t="28944" x="628650" y="1979613"/>
          <p14:tracePt t="28945" x="628650" y="1985963"/>
          <p14:tracePt t="28946" x="628650" y="1992313"/>
          <p14:tracePt t="28947" x="628650" y="2003425"/>
          <p14:tracePt t="28948" x="628650" y="2009775"/>
          <p14:tracePt t="28950" x="628650" y="2020888"/>
          <p14:tracePt t="28951" x="628650" y="2027238"/>
          <p14:tracePt t="28952" x="628650" y="2033588"/>
          <p14:tracePt t="28953" x="628650" y="2044700"/>
          <p14:tracePt t="28954" x="628650" y="2051050"/>
          <p14:tracePt t="28955" x="628650" y="2057400"/>
          <p14:tracePt t="28956" x="628650" y="2063750"/>
          <p14:tracePt t="28958" x="628650" y="2070100"/>
          <p14:tracePt t="28958" x="628650" y="2081213"/>
          <p14:tracePt t="28959" x="628650" y="2087563"/>
          <p14:tracePt t="28960" x="628650" y="2093913"/>
          <p14:tracePt t="28961" x="628650" y="2105025"/>
          <p14:tracePt t="28962" x="628650" y="2111375"/>
          <p14:tracePt t="28963" x="628650" y="2117725"/>
          <p14:tracePt t="28964" x="628650" y="2128838"/>
          <p14:tracePt t="28965" x="628650" y="2135188"/>
          <p14:tracePt t="28966" x="628650" y="2141538"/>
          <p14:tracePt t="28967" x="628650" y="2152650"/>
          <p14:tracePt t="28968" x="628650" y="2165350"/>
          <p14:tracePt t="28969" x="628650" y="2171700"/>
          <p14:tracePt t="28970" x="628650" y="2176463"/>
          <p14:tracePt t="28971" x="628650" y="2189163"/>
          <p14:tracePt t="28972" x="628650" y="2195513"/>
          <p14:tracePt t="28973" x="628650" y="2200275"/>
          <p14:tracePt t="28974" x="628650" y="2206625"/>
          <p14:tracePt t="28975" x="628650" y="2219325"/>
          <p14:tracePt t="28976" x="628650" y="2224088"/>
          <p14:tracePt t="28977" x="628650" y="2230438"/>
          <p14:tracePt t="28978" x="628650" y="2243138"/>
          <p14:tracePt t="28979" x="628650" y="2249488"/>
          <p14:tracePt t="28980" x="628650" y="2254250"/>
          <p14:tracePt t="28981" x="628650" y="2260600"/>
          <p14:tracePt t="28982" x="628650" y="2273300"/>
          <p14:tracePt t="28983" x="628650" y="2278063"/>
          <p14:tracePt t="28984" x="628650" y="2284413"/>
          <p14:tracePt t="28985" x="628650" y="2290763"/>
          <p14:tracePt t="28986" x="628650" y="2297113"/>
          <p14:tracePt t="28988" x="628650" y="2301875"/>
          <p14:tracePt t="28989" x="628650" y="2314575"/>
          <p14:tracePt t="28991" x="628650" y="2332038"/>
          <p14:tracePt t="28993" x="628650" y="2338388"/>
          <p14:tracePt t="28994" x="628650" y="2344738"/>
          <p14:tracePt t="28995" x="628650" y="2351088"/>
          <p14:tracePt t="28996" x="628650" y="2355850"/>
          <p14:tracePt t="28998" x="628650" y="2362200"/>
          <p14:tracePt t="29000" x="628650" y="2368550"/>
          <p14:tracePt t="29001" x="628650" y="2374900"/>
          <p14:tracePt t="29005" x="628650" y="2379663"/>
          <p14:tracePt t="29009" x="628650" y="2386013"/>
          <p14:tracePt t="29015" x="628650" y="2392363"/>
          <p14:tracePt t="29041" x="628650" y="2398713"/>
          <p14:tracePt t="29054" x="628650" y="2405063"/>
          <p14:tracePt t="29060" x="628650" y="2409825"/>
          <p14:tracePt t="29067" x="633413" y="2433638"/>
          <p14:tracePt t="29075" x="657225" y="2487613"/>
          <p14:tracePt t="29082" x="687388" y="2578100"/>
          <p14:tracePt t="29083" x="687388" y="2584450"/>
          <p14:tracePt t="29084" x="693738" y="2595563"/>
          <p14:tracePt t="29085" x="700088" y="2608263"/>
          <p14:tracePt t="29086" x="700088" y="2625725"/>
          <p14:tracePt t="29087" x="706438" y="2643188"/>
          <p14:tracePt t="29088" x="711200" y="2655888"/>
          <p14:tracePt t="29089" x="717550" y="2667000"/>
          <p14:tracePt t="29090" x="717550" y="2679700"/>
          <p14:tracePt t="29092" x="730250" y="2709863"/>
          <p14:tracePt t="29093" x="735013" y="2727325"/>
          <p14:tracePt t="29094" x="735013" y="2738438"/>
          <p14:tracePt t="29095" x="741363" y="2751138"/>
          <p14:tracePt t="29096" x="747713" y="2763838"/>
          <p14:tracePt t="29097" x="754063" y="2774950"/>
          <p14:tracePt t="29098" x="754063" y="2792413"/>
          <p14:tracePt t="29099" x="754063" y="2805113"/>
          <p14:tracePt t="29100" x="758825" y="2816225"/>
          <p14:tracePt t="29101" x="758825" y="2828925"/>
          <p14:tracePt t="29102" x="765175" y="2841625"/>
          <p14:tracePt t="29103" x="771525" y="2859088"/>
          <p14:tracePt t="29104" x="771525" y="2870200"/>
          <p14:tracePt t="29105" x="771525" y="2882900"/>
          <p14:tracePt t="29106" x="777875" y="2889250"/>
          <p14:tracePt t="29108" x="782638" y="2913063"/>
          <p14:tracePt t="29110" x="782638" y="2924175"/>
          <p14:tracePt t="29111" x="788988" y="2936875"/>
          <p14:tracePt t="29112" x="788988" y="2943225"/>
          <p14:tracePt t="29114" x="788988" y="2954338"/>
          <p14:tracePt t="29115" x="795338" y="2960688"/>
          <p14:tracePt t="29117" x="801688" y="2971800"/>
          <p14:tracePt t="29119" x="801688" y="2984500"/>
          <p14:tracePt t="29121" x="801688" y="2990850"/>
          <p14:tracePt t="29123" x="808038" y="2995613"/>
          <p14:tracePt t="29125" x="808038" y="3001963"/>
          <p14:tracePt t="29129" x="808038" y="3008313"/>
          <p14:tracePt t="29131" x="808038" y="3014663"/>
          <p14:tracePt t="29159" x="808038" y="3021013"/>
          <p14:tracePt t="29178" x="808038" y="3025775"/>
          <p14:tracePt t="29183" x="801688" y="3025775"/>
          <p14:tracePt t="29192" x="795338" y="3032125"/>
          <p14:tracePt t="29197" x="795338" y="3038475"/>
          <p14:tracePt t="29204" x="788988" y="3038475"/>
          <p14:tracePt t="29211" x="788988" y="3044825"/>
          <p14:tracePt t="29220" x="782638" y="3044825"/>
          <p14:tracePt t="29297" x="777875" y="3044825"/>
          <p14:tracePt t="29314" x="777875" y="3038475"/>
          <p14:tracePt t="29321" x="765175" y="3032125"/>
          <p14:tracePt t="29327" x="765175" y="3025775"/>
          <p14:tracePt t="29332" x="765175" y="3014663"/>
          <p14:tracePt t="29337" x="765175" y="3001963"/>
          <p14:tracePt t="29342" x="765175" y="2995613"/>
          <p14:tracePt t="29348" x="758825" y="2978150"/>
          <p14:tracePt t="29355" x="758825" y="2947988"/>
          <p14:tracePt t="29358" x="758825" y="2943225"/>
          <p14:tracePt t="29362" x="758825" y="2930525"/>
          <p14:tracePt t="29365" x="758825" y="2919413"/>
          <p14:tracePt t="29367" x="758825" y="2906713"/>
          <p14:tracePt t="29369" x="758825" y="2900363"/>
          <p14:tracePt t="29371" x="758825" y="2894013"/>
          <p14:tracePt t="29375" x="758825" y="2882900"/>
          <p14:tracePt t="29377" x="765175" y="2876550"/>
          <p14:tracePt t="29380" x="771525" y="2859088"/>
          <p14:tracePt t="29381" x="777875" y="2852738"/>
          <p14:tracePt t="29383" x="777875" y="2846388"/>
          <p14:tracePt t="29384" x="782638" y="2841625"/>
          <p14:tracePt t="29386" x="782638" y="2835275"/>
          <p14:tracePt t="29387" x="788988" y="2835275"/>
          <p14:tracePt t="29388" x="788988" y="2828925"/>
          <p14:tracePt t="29389" x="795338" y="2828925"/>
          <p14:tracePt t="29390" x="795338" y="2822575"/>
          <p14:tracePt t="29391" x="795338" y="2816225"/>
          <p14:tracePt t="29393" x="801688" y="2816225"/>
          <p14:tracePt t="29393" x="801688" y="2811463"/>
          <p14:tracePt t="29395" x="808038" y="2811463"/>
          <p14:tracePt t="29396" x="808038" y="2805113"/>
          <p14:tracePt t="29398" x="812800" y="2798763"/>
          <p14:tracePt t="29399" x="819150" y="2792413"/>
          <p14:tracePt t="29402" x="825500" y="2787650"/>
          <p14:tracePt t="29404" x="831850" y="2787650"/>
          <p14:tracePt t="29405" x="831850" y="2781300"/>
          <p14:tracePt t="29406" x="836613" y="2781300"/>
          <p14:tracePt t="29407" x="842963" y="2781300"/>
          <p14:tracePt t="29409" x="849313" y="2774950"/>
          <p14:tracePt t="29410" x="849313" y="2768600"/>
          <p14:tracePt t="29411" x="855663" y="2768600"/>
          <p14:tracePt t="29413" x="860425" y="2768600"/>
          <p14:tracePt t="29414" x="866775" y="2763838"/>
          <p14:tracePt t="29415" x="873125" y="2763838"/>
          <p14:tracePt t="29417" x="879475" y="2763838"/>
          <p14:tracePt t="29418" x="885825" y="2763838"/>
          <p14:tracePt t="29419" x="890588" y="2757488"/>
          <p14:tracePt t="29421" x="896938" y="2757488"/>
          <p14:tracePt t="29422" x="903288" y="2757488"/>
          <p14:tracePt t="29423" x="909638" y="2757488"/>
          <p14:tracePt t="29425" x="920750" y="2751138"/>
          <p14:tracePt t="29428" x="938213" y="2751138"/>
          <p14:tracePt t="29429" x="944563" y="2751138"/>
          <p14:tracePt t="29430" x="957263" y="2751138"/>
          <p14:tracePt t="29431" x="963613" y="2744788"/>
          <p14:tracePt t="29432" x="968375" y="2744788"/>
          <p14:tracePt t="29433" x="974725" y="2744788"/>
          <p14:tracePt t="29434" x="981075" y="2744788"/>
          <p14:tracePt t="29435" x="992188" y="2744788"/>
          <p14:tracePt t="29436" x="998538" y="2744788"/>
          <p14:tracePt t="29437" x="998538" y="2738438"/>
          <p14:tracePt t="29438" x="1011238" y="2738438"/>
          <p14:tracePt t="29439" x="1016000" y="2738438"/>
          <p14:tracePt t="29440" x="1022350" y="2733675"/>
          <p14:tracePt t="29441" x="1028700" y="2733675"/>
          <p14:tracePt t="29443" x="1039813" y="2733675"/>
          <p14:tracePt t="29444" x="1052513" y="2733675"/>
          <p14:tracePt t="29445" x="1058863" y="2733675"/>
          <p14:tracePt t="29446" x="1065213" y="2727325"/>
          <p14:tracePt t="29447" x="1069975" y="2727325"/>
          <p14:tracePt t="29448" x="1082675" y="2720975"/>
          <p14:tracePt t="29449" x="1089025" y="2720975"/>
          <p14:tracePt t="29450" x="1093788" y="2720975"/>
          <p14:tracePt t="29451" x="1100138" y="2714625"/>
          <p14:tracePt t="29452" x="1112838" y="2709863"/>
          <p14:tracePt t="29453" x="1117600" y="2709863"/>
          <p14:tracePt t="29454" x="1130300" y="2709863"/>
          <p14:tracePt t="29455" x="1136650" y="2703513"/>
          <p14:tracePt t="29456" x="1143000" y="2697163"/>
          <p14:tracePt t="29457" x="1154113" y="2697163"/>
          <p14:tracePt t="29459" x="1160463" y="2697163"/>
          <p14:tracePt t="29459" x="1166813" y="2690813"/>
          <p14:tracePt t="29460" x="1177925" y="2686050"/>
          <p14:tracePt t="29461" x="1184275" y="2686050"/>
          <p14:tracePt t="29462" x="1195388" y="2679700"/>
          <p14:tracePt t="29463" x="1208088" y="2673350"/>
          <p14:tracePt t="29464" x="1214438" y="2673350"/>
          <p14:tracePt t="29465" x="1220788" y="2673350"/>
          <p14:tracePt t="29466" x="1238250" y="2667000"/>
          <p14:tracePt t="29467" x="1244600" y="2655888"/>
          <p14:tracePt t="29468" x="1249363" y="2655888"/>
          <p14:tracePt t="29469" x="1268413" y="2649538"/>
          <p14:tracePt t="29471" x="1279525" y="2643188"/>
          <p14:tracePt t="29472" x="1285875" y="2643188"/>
          <p14:tracePt t="29473" x="1296988" y="2636838"/>
          <p14:tracePt t="29475" x="1309688" y="2632075"/>
          <p14:tracePt t="29477" x="1322388" y="2625725"/>
          <p14:tracePt t="29477" x="1333500" y="2619375"/>
          <p14:tracePt t="29479" x="1346200" y="2613025"/>
          <p14:tracePt t="29480" x="1350963" y="2608263"/>
          <p14:tracePt t="29481" x="1357313" y="2608263"/>
          <p14:tracePt t="29482" x="1370013" y="2601913"/>
          <p14:tracePt t="29483" x="1374775" y="2595563"/>
          <p14:tracePt t="29484" x="1381125" y="2589213"/>
          <p14:tracePt t="29485" x="1387475" y="2584450"/>
          <p14:tracePt t="29486" x="1400175" y="2584450"/>
          <p14:tracePt t="29488" x="1400175" y="2578100"/>
          <p14:tracePt t="29489" x="1411288" y="2565400"/>
          <p14:tracePt t="29490" x="1417638" y="2565400"/>
          <p14:tracePt t="29491" x="1423988" y="2559050"/>
          <p14:tracePt t="29493" x="1428750" y="2554288"/>
          <p14:tracePt t="29493" x="1435100" y="2554288"/>
          <p14:tracePt t="29495" x="1441450" y="2547938"/>
          <p14:tracePt t="29496" x="1447800" y="2541588"/>
          <p14:tracePt t="29496" x="1447800" y="2535238"/>
          <p14:tracePt t="29497" x="1452563" y="2535238"/>
          <p14:tracePt t="29498" x="1458913" y="2530475"/>
          <p14:tracePt t="29500" x="1465263" y="2524125"/>
          <p14:tracePt t="29501" x="1471613" y="2517775"/>
          <p14:tracePt t="29503" x="1476375" y="2511425"/>
          <p14:tracePt t="29505" x="1482725" y="2506663"/>
          <p14:tracePt t="29506" x="1489075" y="2506663"/>
          <p14:tracePt t="29507" x="1489075" y="2500313"/>
          <p14:tracePt t="29508" x="1489075" y="2493963"/>
          <p14:tracePt t="29509" x="1495425" y="2493963"/>
          <p14:tracePt t="29510" x="1495425" y="2487613"/>
          <p14:tracePt t="29511" x="1501775" y="2487613"/>
          <p14:tracePt t="29512" x="1501775" y="2481263"/>
          <p14:tracePt t="29514" x="1506538" y="2481263"/>
          <p14:tracePt t="29515" x="1506538" y="2476500"/>
          <p14:tracePt t="29516" x="1512888" y="2470150"/>
          <p14:tracePt t="29519" x="1519238" y="2463800"/>
          <p14:tracePt t="29522" x="1519238" y="2457450"/>
          <p14:tracePt t="29525" x="1525588" y="2457450"/>
          <p14:tracePt t="29527" x="1525588" y="2452688"/>
          <p14:tracePt t="29528" x="1525588" y="2446338"/>
          <p14:tracePt t="29529" x="1530350" y="2446338"/>
          <p14:tracePt t="29531" x="1530350" y="2439988"/>
          <p14:tracePt t="29532" x="1536700" y="2439988"/>
          <p14:tracePt t="29535" x="1536700" y="2433638"/>
          <p14:tracePt t="29538" x="1543050" y="2433638"/>
          <p14:tracePt t="29542" x="1543050" y="2428875"/>
          <p14:tracePt t="29550" x="1543050" y="2422525"/>
          <p14:tracePt t="29552" x="1549400" y="2422525"/>
          <p14:tracePt t="29569" x="1554163" y="2422525"/>
          <p14:tracePt t="29580" x="1566863" y="2422525"/>
          <p14:tracePt t="29584" x="1573213" y="2422525"/>
          <p14:tracePt t="29590" x="1579563" y="2422525"/>
          <p14:tracePt t="29594" x="1590675" y="2422525"/>
          <p14:tracePt t="29598" x="1597025" y="2422525"/>
          <p14:tracePt t="29601" x="1603375" y="2422525"/>
          <p14:tracePt t="29604" x="1608138" y="2422525"/>
          <p14:tracePt t="29606" x="1614488" y="2422525"/>
          <p14:tracePt t="29609" x="1620838" y="2422525"/>
          <p14:tracePt t="29612" x="1627188" y="2422525"/>
          <p14:tracePt t="29616" x="1631950" y="2422525"/>
          <p14:tracePt t="29618" x="1638300" y="2422525"/>
          <p14:tracePt t="29623" x="1644650" y="2422525"/>
          <p14:tracePt t="29628" x="1651000" y="2422525"/>
          <p14:tracePt t="29638" x="1657350" y="2422525"/>
          <p14:tracePt t="29645" x="1662113" y="2422525"/>
          <p14:tracePt t="29701" x="1662113" y="2428875"/>
          <p14:tracePt t="29719" x="1662113" y="2433638"/>
          <p14:tracePt t="29724" x="1657350" y="2433638"/>
          <p14:tracePt t="29730" x="1657350" y="2439988"/>
          <p14:tracePt t="29740" x="1657350" y="2446338"/>
          <p14:tracePt t="29745" x="1657350" y="2452688"/>
          <p14:tracePt t="29748" x="1651000" y="2452688"/>
          <p14:tracePt t="29751" x="1651000" y="2457450"/>
          <p14:tracePt t="29759" x="1651000" y="2463800"/>
          <p14:tracePt t="29764" x="1651000" y="2470150"/>
          <p14:tracePt t="29766" x="1651000" y="2476500"/>
          <p14:tracePt t="29771" x="1651000" y="2481263"/>
          <p14:tracePt t="29775" x="1651000" y="2487613"/>
          <p14:tracePt t="29778" x="1651000" y="2493963"/>
          <p14:tracePt t="29780" x="1651000" y="2500313"/>
          <p14:tracePt t="29782" x="1651000" y="2506663"/>
          <p14:tracePt t="29785" x="1651000" y="2511425"/>
          <p14:tracePt t="29788" x="1651000" y="2517775"/>
          <p14:tracePt t="29790" x="1644650" y="2524125"/>
          <p14:tracePt t="29793" x="1644650" y="2530475"/>
          <p14:tracePt t="29795" x="1644650" y="2535238"/>
          <p14:tracePt t="29798" x="1644650" y="2547938"/>
          <p14:tracePt t="29801" x="1644650" y="2554288"/>
          <p14:tracePt t="29803" x="1644650" y="2559050"/>
          <p14:tracePt t="29805" x="1644650" y="2571750"/>
          <p14:tracePt t="29807" x="1644650" y="2578100"/>
          <p14:tracePt t="29810" x="1644650" y="2589213"/>
          <p14:tracePt t="29812" x="1644650" y="2595563"/>
          <p14:tracePt t="29814" x="1644650" y="2608263"/>
          <p14:tracePt t="29816" x="1644650" y="2613025"/>
          <p14:tracePt t="29820" x="1644650" y="2632075"/>
          <p14:tracePt t="29823" x="1644650" y="2643188"/>
          <p14:tracePt t="29826" x="1644650" y="2655888"/>
          <p14:tracePt t="29831" x="1638300" y="2686050"/>
          <p14:tracePt t="29833" x="1631950" y="2690813"/>
          <p14:tracePt t="29834" x="1631950" y="2697163"/>
          <p14:tracePt t="29836" x="1631950" y="2703513"/>
          <p14:tracePt t="29837" x="1631950" y="2709863"/>
          <p14:tracePt t="29838" x="1631950" y="2714625"/>
          <p14:tracePt t="29840" x="1631950" y="2720975"/>
          <p14:tracePt t="29842" x="1627188" y="2733675"/>
          <p14:tracePt t="29844" x="1627188" y="2738438"/>
          <p14:tracePt t="29845" x="1627188" y="2744788"/>
          <p14:tracePt t="29847" x="1627188" y="2751138"/>
          <p14:tracePt t="29848" x="1627188" y="2757488"/>
          <p14:tracePt t="29849" x="1627188" y="2763838"/>
          <p14:tracePt t="29850" x="1620838" y="2763838"/>
          <p14:tracePt t="29851" x="1620838" y="2768600"/>
          <p14:tracePt t="29853" x="1620838" y="2781300"/>
          <p14:tracePt t="29855" x="1614488" y="2787650"/>
          <p14:tracePt t="29857" x="1614488" y="2792413"/>
          <p14:tracePt t="29859" x="1614488" y="2805113"/>
          <p14:tracePt t="29861" x="1614488" y="2811463"/>
          <p14:tracePt t="29862" x="1608138" y="2811463"/>
          <p14:tracePt t="29863" x="1608138" y="2822575"/>
          <p14:tracePt t="29865" x="1608138" y="2828925"/>
          <p14:tracePt t="29866" x="1608138" y="2835275"/>
          <p14:tracePt t="29867" x="1608138" y="2841625"/>
          <p14:tracePt t="29869" x="1608138" y="2846388"/>
          <p14:tracePt t="29870" x="1608138" y="2852738"/>
          <p14:tracePt t="29871" x="1603375" y="2859088"/>
          <p14:tracePt t="29873" x="1603375" y="2865438"/>
          <p14:tracePt t="29874" x="1603375" y="2870200"/>
          <p14:tracePt t="29877" x="1603375" y="2876550"/>
          <p14:tracePt t="29877" x="1603375" y="2882900"/>
          <p14:tracePt t="29878" x="1603375" y="2889250"/>
          <p14:tracePt t="29880" x="1603375" y="2894013"/>
          <p14:tracePt t="29881" x="1603375" y="2900363"/>
          <p14:tracePt t="29882" x="1603375" y="2906713"/>
          <p14:tracePt t="29884" x="1603375" y="2913063"/>
          <p14:tracePt t="29885" x="1603375" y="2919413"/>
          <p14:tracePt t="29894" x="1608138" y="2960688"/>
          <p14:tracePt t="29896" x="1608138" y="2971800"/>
          <p14:tracePt t="29897" x="1614488" y="2978150"/>
          <p14:tracePt t="29899" x="1614488" y="2984500"/>
          <p14:tracePt t="29901" x="1620838" y="2995613"/>
          <p14:tracePt t="29902" x="1620838" y="3001963"/>
          <p14:tracePt t="29903" x="1627188" y="3008313"/>
          <p14:tracePt t="29904" x="1627188" y="3014663"/>
          <p14:tracePt t="29906" x="1627188" y="3021013"/>
          <p14:tracePt t="29907" x="1631950" y="3025775"/>
          <p14:tracePt t="29909" x="1631950" y="3032125"/>
          <p14:tracePt t="29910" x="1638300" y="3038475"/>
          <p14:tracePt t="29911" x="1638300" y="3044825"/>
          <p14:tracePt t="29912" x="1638300" y="3049588"/>
          <p14:tracePt t="29914" x="1644650" y="3055938"/>
          <p14:tracePt t="29915" x="1644650" y="3062288"/>
          <p14:tracePt t="29916" x="1651000" y="3068638"/>
          <p14:tracePt t="29917" x="1651000" y="3073400"/>
          <p14:tracePt t="29919" x="1651000" y="3086100"/>
          <p14:tracePt t="29920" x="1657350" y="3086100"/>
          <p14:tracePt t="29921" x="1657350" y="3092450"/>
          <p14:tracePt t="29923" x="1657350" y="3098800"/>
          <p14:tracePt t="29924" x="1657350" y="3103563"/>
          <p14:tracePt t="29925" x="1662113" y="3109913"/>
          <p14:tracePt t="29926" x="1662113" y="3116263"/>
          <p14:tracePt t="29928" x="1668463" y="3122613"/>
          <p14:tracePt t="29929" x="1668463" y="3127375"/>
          <p14:tracePt t="29930" x="1668463" y="3133725"/>
          <p14:tracePt t="29932" x="1668463" y="3146425"/>
          <p14:tracePt t="29934" x="1668463" y="3151188"/>
          <p14:tracePt t="29935" x="1668463" y="3157538"/>
          <p14:tracePt t="29937" x="1674813" y="3163888"/>
          <p14:tracePt t="29938" x="1674813" y="3170238"/>
          <p14:tracePt t="29939" x="1674813" y="3176588"/>
          <p14:tracePt t="29942" x="1674813" y="3187700"/>
          <p14:tracePt t="29943" x="1674813" y="3194050"/>
          <p14:tracePt t="29945" x="1674813" y="3205163"/>
          <p14:tracePt t="29947" x="1674813" y="3211513"/>
          <p14:tracePt t="29948" x="1674813" y="3217863"/>
          <p14:tracePt t="29950" x="1674813" y="3224213"/>
          <p14:tracePt t="29951" x="1674813" y="3228975"/>
          <p14:tracePt t="29952" x="1674813" y="3235325"/>
          <p14:tracePt t="29954" x="1674813" y="3248025"/>
          <p14:tracePt t="29956" x="1674813" y="3252788"/>
          <p14:tracePt t="29958" x="1674813" y="3259138"/>
          <p14:tracePt t="29960" x="1674813" y="3271838"/>
          <p14:tracePt t="29961" x="1674813" y="3278188"/>
          <p14:tracePt t="29962" x="1674813" y="3282950"/>
          <p14:tracePt t="29963" x="1674813" y="3289300"/>
          <p14:tracePt t="29964" x="1674813" y="3295650"/>
          <p14:tracePt t="29965" x="1674813" y="3302000"/>
          <p14:tracePt t="29966" x="1674813" y="3306763"/>
          <p14:tracePt t="29968" x="1674813" y="3313113"/>
          <p14:tracePt t="29969" x="1674813" y="3319463"/>
          <p14:tracePt t="29970" x="1674813" y="3325813"/>
          <p14:tracePt t="29971" x="1674813" y="3330575"/>
          <p14:tracePt t="29973" x="1674813" y="3343275"/>
          <p14:tracePt t="29975" x="1674813" y="3349625"/>
          <p14:tracePt t="29976" x="1674813" y="3355975"/>
          <p14:tracePt t="29978" x="1674813" y="3360738"/>
          <p14:tracePt t="29979" x="1674813" y="3367088"/>
          <p14:tracePt t="29981" x="1674813" y="3373438"/>
          <p14:tracePt t="29983" x="1674813" y="3379788"/>
          <p14:tracePt t="29985" x="1674813" y="3384550"/>
          <p14:tracePt t="29986" x="1674813" y="3390900"/>
          <p14:tracePt t="29988" x="1674813" y="3397250"/>
          <p14:tracePt t="29990" x="1674813" y="3403600"/>
          <p14:tracePt t="29993" x="1674813" y="3408363"/>
          <p14:tracePt t="29994" x="1674813" y="3414713"/>
          <p14:tracePt t="29997" x="1674813" y="3421063"/>
          <p14:tracePt t="29999" x="1668463" y="3427413"/>
          <p14:tracePt t="30002" x="1668463" y="3433763"/>
          <p14:tracePt t="30004" x="1668463" y="3438525"/>
          <p14:tracePt t="30007" x="1668463" y="3444875"/>
          <p14:tracePt t="30009" x="1662113" y="3444875"/>
          <p14:tracePt t="30011" x="1662113" y="3451225"/>
          <p14:tracePt t="30014" x="1662113" y="3457575"/>
          <p14:tracePt t="30019" x="1662113" y="3468688"/>
          <p14:tracePt t="30022" x="1662113" y="3475038"/>
          <p14:tracePt t="30025" x="1662113" y="3481388"/>
          <p14:tracePt t="30028" x="1662113" y="3486150"/>
          <p14:tracePt t="30030" x="1662113" y="3492500"/>
          <p14:tracePt t="30034" x="1662113" y="3498850"/>
          <p14:tracePt t="30035" x="1662113" y="3505200"/>
          <p14:tracePt t="30038" x="1662113" y="3509963"/>
          <p14:tracePt t="30040" x="1662113" y="3516313"/>
          <p14:tracePt t="30042" x="1662113" y="3522663"/>
          <p14:tracePt t="30047" x="1662113" y="3529013"/>
          <p14:tracePt t="30050" x="1662113" y="3535363"/>
          <p14:tracePt t="30052" x="1662113" y="3540125"/>
          <p14:tracePt t="30055" x="1662113" y="3546475"/>
          <p14:tracePt t="30059" x="1668463" y="3552825"/>
          <p14:tracePt t="30065" x="1674813" y="3559175"/>
          <p14:tracePt t="30067" x="1674813" y="3563938"/>
          <p14:tracePt t="30074" x="1681163" y="3570288"/>
          <p14:tracePt t="30081" x="1685925" y="3576638"/>
          <p14:tracePt t="30087" x="1692275" y="3576638"/>
          <p14:tracePt t="30428" x="1685925" y="3576638"/>
          <p14:tracePt t="30436" x="1681163" y="3576638"/>
          <p14:tracePt t="30442" x="1674813" y="3576638"/>
          <p14:tracePt t="30604" x="1674813" y="3570288"/>
          <p14:tracePt t="30614" x="1681163" y="3563938"/>
          <p14:tracePt t="30628" x="1692275" y="3546475"/>
          <p14:tracePt t="30640" x="1704975" y="3522663"/>
          <p14:tracePt t="30645" x="1709738" y="3498850"/>
          <p14:tracePt t="30648" x="1709738" y="3492500"/>
          <p14:tracePt t="30649" x="1716088" y="3486150"/>
          <p14:tracePt t="30651" x="1716088" y="3481388"/>
          <p14:tracePt t="30655" x="1722438" y="3475038"/>
          <p14:tracePt t="30657" x="1722438" y="3462338"/>
          <p14:tracePt t="30660" x="1722438" y="3457575"/>
          <p14:tracePt t="30662" x="1728788" y="3451225"/>
          <p14:tracePt t="30664" x="1728788" y="3444875"/>
          <p14:tracePt t="30667" x="1728788" y="3433763"/>
          <p14:tracePt t="30670" x="1728788" y="3427413"/>
          <p14:tracePt t="30671" x="1733550" y="3421063"/>
          <p14:tracePt t="30674" x="1733550" y="3414713"/>
          <p14:tracePt t="30676" x="1733550" y="3408363"/>
          <p14:tracePt t="30679" x="1733550" y="3403600"/>
          <p14:tracePt t="30681" x="1739900" y="3403600"/>
          <p14:tracePt t="30682" x="1739900" y="3397250"/>
          <p14:tracePt t="30684" x="1739900" y="3390900"/>
          <p14:tracePt t="30685" x="1746250" y="3390900"/>
          <p14:tracePt t="30686" x="1746250" y="3384550"/>
          <p14:tracePt t="30689" x="1746250" y="3379788"/>
          <p14:tracePt t="30693" x="1746250" y="3373438"/>
          <p14:tracePt t="30695" x="1752600" y="3367088"/>
          <p14:tracePt t="30697" x="1752600" y="3360738"/>
          <p14:tracePt t="30700" x="1752600" y="3355975"/>
          <p14:tracePt t="30702" x="1752600" y="3349625"/>
          <p14:tracePt t="30704" x="1758950" y="3349625"/>
          <p14:tracePt t="30706" x="1758950" y="3336925"/>
          <p14:tracePt t="30711" x="1763713" y="3330575"/>
          <p14:tracePt t="30712" x="1770063" y="3325813"/>
          <p14:tracePt t="30714" x="1770063" y="3319463"/>
          <p14:tracePt t="30716" x="1770063" y="3313113"/>
          <p14:tracePt t="30717" x="1770063" y="3306763"/>
          <p14:tracePt t="30718" x="1776413" y="3306763"/>
          <p14:tracePt t="30720" x="1776413" y="3302000"/>
          <p14:tracePt t="30722" x="1776413" y="3295650"/>
          <p14:tracePt t="30723" x="1782763" y="3295650"/>
          <p14:tracePt t="30724" x="1782763" y="3289300"/>
          <p14:tracePt t="30726" x="1782763" y="3282950"/>
          <p14:tracePt t="30727" x="1787525" y="3282950"/>
          <p14:tracePt t="30729" x="1793875" y="3278188"/>
          <p14:tracePt t="30732" x="1793875" y="3271838"/>
          <p14:tracePt t="30733" x="1793875" y="3265488"/>
          <p14:tracePt t="30734" x="1800225" y="3265488"/>
          <p14:tracePt t="30736" x="1800225" y="3259138"/>
          <p14:tracePt t="30738" x="1806575" y="3252788"/>
          <p14:tracePt t="30741" x="1806575" y="3248025"/>
          <p14:tracePt t="30743" x="1811338" y="3248025"/>
          <p14:tracePt t="30745" x="1817688" y="3241675"/>
          <p14:tracePt t="30746" x="1817688" y="3235325"/>
          <p14:tracePt t="30747" x="1817688" y="3228975"/>
          <p14:tracePt t="30748" x="1824038" y="3228975"/>
          <p14:tracePt t="30750" x="1824038" y="3224213"/>
          <p14:tracePt t="30752" x="1830388" y="3217863"/>
          <p14:tracePt t="30754" x="1830388" y="3211513"/>
          <p14:tracePt t="30756" x="1836738" y="3211513"/>
          <p14:tracePt t="30757" x="1836738" y="3205163"/>
          <p14:tracePt t="30758" x="1841500" y="3205163"/>
          <p14:tracePt t="30761" x="1841500" y="3200400"/>
          <p14:tracePt t="30763" x="1841500" y="3194050"/>
          <p14:tracePt t="30764" x="1847850" y="3187700"/>
          <p14:tracePt t="30768" x="1847850" y="3181350"/>
          <p14:tracePt t="30772" x="1854200" y="3176588"/>
          <p14:tracePt t="30776" x="1854200" y="3170238"/>
          <p14:tracePt t="30778" x="1865313" y="3163888"/>
          <p14:tracePt t="30785" x="1865313" y="3157538"/>
          <p14:tracePt t="30789" x="1871663" y="3157538"/>
          <p14:tracePt t="30794" x="1871663" y="3151188"/>
          <p14:tracePt t="30876" x="1878013" y="3146425"/>
          <p14:tracePt t="30883" x="1878013" y="3140075"/>
          <p14:tracePt t="30889" x="1884363" y="3133725"/>
          <p14:tracePt t="30893" x="1889125" y="3133725"/>
          <p14:tracePt t="30897" x="1895475" y="3127375"/>
          <p14:tracePt t="30910" x="1908175" y="3116263"/>
          <p14:tracePt t="30916" x="1908175" y="3109913"/>
          <p14:tracePt t="30920" x="1912938" y="3109913"/>
          <p14:tracePt t="30925" x="1919288" y="3109913"/>
          <p14:tracePt t="30960" x="1919288" y="3103563"/>
          <p14:tracePt t="31043" x="1925638" y="3103563"/>
          <p14:tracePt t="31056" x="1931988" y="3103563"/>
          <p14:tracePt t="31120" x="1931988" y="3109913"/>
          <p14:tracePt t="31134" x="1931988" y="3116263"/>
          <p14:tracePt t="31155" x="1931988" y="3122613"/>
          <p14:tracePt t="31245" x="1938338" y="3127375"/>
          <p14:tracePt t="31250" x="1943100" y="3133725"/>
          <p14:tracePt t="31254" x="1943100" y="3140075"/>
          <p14:tracePt t="31261" x="1943100" y="3146425"/>
          <p14:tracePt t="31266" x="1943100" y="3151188"/>
          <p14:tracePt t="31272" x="1949450" y="3157538"/>
          <p14:tracePt t="31275" x="1949450" y="3163888"/>
          <p14:tracePt t="31286" x="1949450" y="3170238"/>
          <p14:tracePt t="31392" x="1949450" y="3176588"/>
          <p14:tracePt t="31402" x="1949450" y="3181350"/>
          <p14:tracePt t="31410" x="1949450" y="3187700"/>
          <p14:tracePt t="31418" x="1949450" y="3194050"/>
          <p14:tracePt t="31450" x="1949450" y="3200400"/>
          <p14:tracePt t="31459" x="1955800" y="3200400"/>
          <p14:tracePt t="31480" x="1962150" y="3200400"/>
          <p14:tracePt t="31483" x="1962150" y="3205163"/>
          <p14:tracePt t="31486" x="1966913" y="3205163"/>
          <p14:tracePt t="31494" x="1973263" y="3205163"/>
          <p14:tracePt t="31506" x="1979613" y="3205163"/>
          <p14:tracePt t="31533" x="1985963" y="3205163"/>
          <p14:tracePt t="31538" x="1985963" y="3211513"/>
          <p14:tracePt t="31543" x="1990725" y="3217863"/>
          <p14:tracePt t="31554" x="1990725" y="3228975"/>
          <p14:tracePt t="31560" x="1997075" y="3235325"/>
          <p14:tracePt t="31564" x="1997075" y="3248025"/>
          <p14:tracePt t="31569" x="1997075" y="3252788"/>
          <p14:tracePt t="31575" x="2003425" y="3259138"/>
          <p14:tracePt t="31578" x="2003425" y="3265488"/>
          <p14:tracePt t="31580" x="2003425" y="3271838"/>
          <p14:tracePt t="31584" x="2003425" y="3278188"/>
          <p14:tracePt t="31588" x="2003425" y="3282950"/>
          <p14:tracePt t="31593" x="2003425" y="3289300"/>
          <p14:tracePt t="31596" x="2003425" y="3295650"/>
          <p14:tracePt t="31598" x="2009775" y="3295650"/>
          <p14:tracePt t="31609" x="2009775" y="3302000"/>
          <p14:tracePt t="31720" x="2016125" y="3302000"/>
          <p14:tracePt t="31754" x="2016125" y="3295650"/>
          <p14:tracePt t="31762" x="2020888" y="3289300"/>
          <p14:tracePt t="31769" x="2020888" y="3282950"/>
          <p14:tracePt t="31782" x="2020888" y="3278188"/>
          <p14:tracePt t="31792" x="2020888" y="3271838"/>
          <p14:tracePt t="31797" x="2027238" y="3265488"/>
          <p14:tracePt t="31947" x="2027238" y="3259138"/>
          <p14:tracePt t="31963" x="2027238" y="3252788"/>
          <p14:tracePt t="31970" x="2027238" y="3248025"/>
          <p14:tracePt t="31978" x="2027238" y="3241675"/>
          <p14:tracePt t="31982" x="2027238" y="3235325"/>
          <p14:tracePt t="31994" x="2027238" y="3228975"/>
          <p14:tracePt t="32010" x="2027238" y="3224213"/>
          <p14:tracePt t="32723" x="2020888" y="3224213"/>
          <p14:tracePt t="32742" x="2016125" y="3224213"/>
          <p14:tracePt t="32750" x="2009775" y="3224213"/>
          <p14:tracePt t="32757" x="2003425" y="3224213"/>
          <p14:tracePt t="32766" x="2003425" y="3217863"/>
          <p14:tracePt t="32774" x="1997075" y="3217863"/>
          <p14:tracePt t="32794" x="1990725" y="3217863"/>
          <p14:tracePt t="32801" x="1985963" y="3217863"/>
          <p14:tracePt t="32812" x="1966913" y="3211513"/>
          <p14:tracePt t="32826" x="1919288" y="3205163"/>
          <p14:tracePt t="32835" x="1871663" y="3200400"/>
          <p14:tracePt t="32838" x="1847850" y="3194050"/>
          <p14:tracePt t="32840" x="1841500" y="3194050"/>
          <p14:tracePt t="32841" x="1830388" y="3194050"/>
          <p14:tracePt t="32843" x="1817688" y="3187700"/>
          <p14:tracePt t="32846" x="1811338" y="3187700"/>
          <p14:tracePt t="32847" x="1800225" y="3181350"/>
          <p14:tracePt t="32849" x="1782763" y="3181350"/>
          <p14:tracePt t="32851" x="1770063" y="3176588"/>
          <p14:tracePt t="32853" x="1758950" y="3170238"/>
          <p14:tracePt t="32854" x="1739900" y="3170238"/>
          <p14:tracePt t="32856" x="1722438" y="3157538"/>
          <p14:tracePt t="32858" x="1709738" y="3151188"/>
          <p14:tracePt t="32859" x="1698625" y="3151188"/>
          <p14:tracePt t="32861" x="1685925" y="3146425"/>
          <p14:tracePt t="32862" x="1668463" y="3140075"/>
          <p14:tracePt t="32863" x="1657350" y="3133725"/>
          <p14:tracePt t="32865" x="1644650" y="3127375"/>
          <p14:tracePt t="32866" x="1631950" y="3127375"/>
          <p14:tracePt t="32868" x="1620838" y="3122613"/>
          <p14:tracePt t="32869" x="1614488" y="3116263"/>
          <p14:tracePt t="32870" x="1597025" y="3116263"/>
          <p14:tracePt t="32872" x="1590675" y="3116263"/>
          <p14:tracePt t="32873" x="1579563" y="3109913"/>
          <p14:tracePt t="32875" x="1573213" y="3109913"/>
          <p14:tracePt t="32876" x="1566863" y="3103563"/>
          <p14:tracePt t="32877" x="1560513" y="3103563"/>
          <p14:tracePt t="32879" x="1554163" y="3103563"/>
          <p14:tracePt t="32880" x="1549400" y="3103563"/>
          <p14:tracePt t="32881" x="1543050" y="3103563"/>
          <p14:tracePt t="32882" x="1536700" y="3098800"/>
          <p14:tracePt t="32884" x="1530350" y="3098800"/>
          <p14:tracePt t="32898" x="1489075" y="3086100"/>
          <p14:tracePt t="32900" x="1482725" y="3086100"/>
          <p14:tracePt t="32903" x="1476375" y="3079750"/>
          <p14:tracePt t="32905" x="1471613" y="3079750"/>
          <p14:tracePt t="32910" x="1465263" y="3079750"/>
          <p14:tracePt t="32930" x="1458913" y="3079750"/>
          <p14:tracePt t="32938" x="1458913" y="3073400"/>
          <p14:tracePt t="32943" x="1452563" y="3073400"/>
          <p14:tracePt t="32945" x="1452563" y="3068638"/>
          <p14:tracePt t="32948" x="1447800" y="3062288"/>
          <p14:tracePt t="32954" x="1441450" y="3055938"/>
          <p14:tracePt t="32957" x="1435100" y="3049588"/>
          <p14:tracePt t="32961" x="1435100" y="3044825"/>
          <p14:tracePt t="32962" x="1423988" y="3038475"/>
          <p14:tracePt t="32963" x="1423988" y="3032125"/>
          <p14:tracePt t="32965" x="1417638" y="3032125"/>
          <p14:tracePt t="32966" x="1417638" y="3025775"/>
          <p14:tracePt t="32968" x="1411288" y="3021013"/>
          <p14:tracePt t="32969" x="1404938" y="3014663"/>
          <p14:tracePt t="32970" x="1400175" y="3014663"/>
          <p14:tracePt t="32971" x="1400175" y="3008313"/>
          <p14:tracePt t="32972" x="1393825" y="3008313"/>
          <p14:tracePt t="32973" x="1387475" y="3001963"/>
          <p14:tracePt t="32974" x="1381125" y="2995613"/>
          <p14:tracePt t="32975" x="1374775" y="2995613"/>
          <p14:tracePt t="32976" x="1374775" y="2990850"/>
          <p14:tracePt t="32977" x="1363663" y="2990850"/>
          <p14:tracePt t="32979" x="1357313" y="2984500"/>
          <p14:tracePt t="32980" x="1339850" y="2978150"/>
          <p14:tracePt t="32981" x="1333500" y="2971800"/>
          <p14:tracePt t="32982" x="1322388" y="2967038"/>
          <p14:tracePt t="32983" x="1309688" y="2960688"/>
          <p14:tracePt t="32984" x="1296988" y="2954338"/>
          <p14:tracePt t="32985" x="1292225" y="2947988"/>
          <p14:tracePt t="32986" x="1279525" y="2947988"/>
          <p14:tracePt t="32987" x="1268413" y="2943225"/>
          <p14:tracePt t="32988" x="1262063" y="2936875"/>
          <p14:tracePt t="32989" x="1249363" y="2936875"/>
          <p14:tracePt t="32990" x="1238250" y="2924175"/>
          <p14:tracePt t="32991" x="1231900" y="2919413"/>
          <p14:tracePt t="32992" x="1220788" y="2919413"/>
          <p14:tracePt t="32993" x="1208088" y="2913063"/>
          <p14:tracePt t="32994" x="1195388" y="2906713"/>
          <p14:tracePt t="32996" x="1177925" y="2900363"/>
          <p14:tracePt t="32997" x="1166813" y="2894013"/>
          <p14:tracePt t="32998" x="1160463" y="2889250"/>
          <p14:tracePt t="32999" x="1147763" y="2889250"/>
          <p14:tracePt t="33000" x="1136650" y="2889250"/>
          <p14:tracePt t="33001" x="1123950" y="2882900"/>
          <p14:tracePt t="33002" x="1112838" y="2876550"/>
          <p14:tracePt t="33003" x="1100138" y="2876550"/>
          <p14:tracePt t="33004" x="1089025" y="2870200"/>
          <p14:tracePt t="33005" x="1076325" y="2865438"/>
          <p14:tracePt t="33007" x="1065213" y="2859088"/>
          <p14:tracePt t="33008" x="1046163" y="2852738"/>
          <p14:tracePt t="33010" x="1039813" y="2852738"/>
          <p14:tracePt t="33012" x="1016000" y="2841625"/>
          <p14:tracePt t="33013" x="1011238" y="2841625"/>
          <p14:tracePt t="33015" x="998538" y="2835275"/>
          <p14:tracePt t="33016" x="992188" y="2835275"/>
          <p14:tracePt t="33017" x="987425" y="2828925"/>
          <p14:tracePt t="33018" x="974725" y="2822575"/>
          <p14:tracePt t="33019" x="968375" y="2822575"/>
          <p14:tracePt t="33020" x="957263" y="2822575"/>
          <p14:tracePt t="33022" x="944563" y="2816225"/>
          <p14:tracePt t="33024" x="938213" y="2811463"/>
          <p14:tracePt t="33025" x="933450" y="2811463"/>
          <p14:tracePt t="33026" x="927100" y="2805113"/>
          <p14:tracePt t="33027" x="920750" y="2805113"/>
          <p14:tracePt t="33029" x="909638" y="2798763"/>
          <p14:tracePt t="33031" x="903288" y="2798763"/>
          <p14:tracePt t="33032" x="896938" y="2798763"/>
          <p14:tracePt t="33033" x="890588" y="2792413"/>
          <p14:tracePt t="33035" x="885825" y="2792413"/>
          <p14:tracePt t="33037" x="873125" y="2787650"/>
          <p14:tracePt t="33039" x="866775" y="2781300"/>
          <p14:tracePt t="33041" x="860425" y="2781300"/>
          <p14:tracePt t="33043" x="855663" y="2781300"/>
          <p14:tracePt t="33044" x="855663" y="2774950"/>
          <p14:tracePt t="33046" x="849313" y="2774950"/>
          <p14:tracePt t="33047" x="842963" y="2774950"/>
          <p14:tracePt t="33048" x="836613" y="2774950"/>
          <p14:tracePt t="33049" x="836613" y="2768600"/>
          <p14:tracePt t="33051" x="831850" y="2768600"/>
          <p14:tracePt t="33052" x="831850" y="2763838"/>
          <p14:tracePt t="33053" x="825500" y="2763838"/>
          <p14:tracePt t="33055" x="819150" y="2763838"/>
          <p14:tracePt t="33058" x="812800" y="2757488"/>
          <p14:tracePt t="33060" x="808038" y="2757488"/>
          <p14:tracePt t="33062" x="808038" y="2751138"/>
          <p14:tracePt t="33063" x="801688" y="2751138"/>
          <p14:tracePt t="33064" x="795338" y="2751138"/>
          <p14:tracePt t="33067" x="788988" y="2744788"/>
          <p14:tracePt t="33071" x="782638" y="2738438"/>
          <p14:tracePt t="33072" x="777875" y="2738438"/>
          <p14:tracePt t="33074" x="771525" y="2738438"/>
          <p14:tracePt t="33075" x="771525" y="2733675"/>
          <p14:tracePt t="33077" x="765175" y="2733675"/>
          <p14:tracePt t="33081" x="765175" y="2727325"/>
          <p14:tracePt t="33082" x="758825" y="2727325"/>
          <p14:tracePt t="33085" x="758825" y="2720975"/>
          <p14:tracePt t="33086" x="754063" y="2720975"/>
          <p14:tracePt t="33088" x="754063" y="2714625"/>
          <p14:tracePt t="33089" x="747713" y="2714625"/>
          <p14:tracePt t="33096" x="741363" y="2709863"/>
          <p14:tracePt t="33104" x="735013" y="2703513"/>
          <p14:tracePt t="33108" x="730250" y="2703513"/>
          <p14:tracePt t="33110" x="730250" y="2697163"/>
          <p14:tracePt t="33112" x="723900" y="2697163"/>
          <p14:tracePt t="33118" x="717550" y="2697163"/>
          <p14:tracePt t="33119" x="717550" y="2690813"/>
          <p14:tracePt t="33122" x="711200" y="2690813"/>
          <p14:tracePt t="33123" x="711200" y="2686050"/>
          <p14:tracePt t="33125" x="706438" y="2686050"/>
          <p14:tracePt t="33127" x="700088" y="2686050"/>
          <p14:tracePt t="33131" x="693738" y="2686050"/>
          <p14:tracePt t="33132" x="693738" y="2679700"/>
          <p14:tracePt t="33134" x="687388" y="2679700"/>
          <p14:tracePt t="33136" x="681038" y="2679700"/>
          <p14:tracePt t="33137" x="676275" y="2679700"/>
          <p14:tracePt t="33140" x="669925" y="2679700"/>
          <p14:tracePt t="33142" x="669925" y="2673350"/>
          <p14:tracePt t="33143" x="663575" y="2673350"/>
          <p14:tracePt t="33147" x="657225" y="2673350"/>
          <p14:tracePt t="33152" x="657225" y="2667000"/>
          <p14:tracePt t="33152" x="652463" y="2667000"/>
          <p14:tracePt t="33155" x="646113" y="2667000"/>
          <p14:tracePt t="33163" x="646113" y="2662238"/>
          <p14:tracePt t="33166" x="639763" y="2662238"/>
          <p14:tracePt t="33171" x="633413" y="2662238"/>
          <p14:tracePt t="33178" x="633413" y="2655888"/>
          <p14:tracePt t="33182" x="628650" y="2655888"/>
          <p14:tracePt t="33184" x="622300" y="2655888"/>
          <p14:tracePt t="33194" x="615950" y="2655888"/>
          <p14:tracePt t="33204" x="615950" y="2667000"/>
          <p14:tracePt t="33207" x="615950" y="2673350"/>
          <p14:tracePt t="33211" x="615950" y="2679700"/>
          <p14:tracePt t="33214" x="615950" y="2686050"/>
          <p14:tracePt t="33215" x="622300" y="2690813"/>
          <p14:tracePt t="33217" x="622300" y="2697163"/>
          <p14:tracePt t="33219" x="622300" y="2703513"/>
          <p14:tracePt t="33221" x="622300" y="2709863"/>
          <p14:tracePt t="33223" x="622300" y="2714625"/>
          <p14:tracePt t="33224" x="622300" y="2720975"/>
          <p14:tracePt t="33226" x="622300" y="2727325"/>
          <p14:tracePt t="33229" x="622300" y="2733675"/>
          <p14:tracePt t="33230" x="622300" y="2744788"/>
          <p14:tracePt t="33232" x="622300" y="2751138"/>
          <p14:tracePt t="33233" x="622300" y="2757488"/>
          <p14:tracePt t="33234" x="622300" y="2763838"/>
          <p14:tracePt t="33235" x="622300" y="2768600"/>
          <p14:tracePt t="33237" x="622300" y="2774950"/>
          <p14:tracePt t="33238" x="622300" y="2781300"/>
          <p14:tracePt t="33239" x="615950" y="2787650"/>
          <p14:tracePt t="33241" x="615950" y="2798763"/>
          <p14:tracePt t="33243" x="615950" y="2805113"/>
          <p14:tracePt t="33245" x="615950" y="2811463"/>
          <p14:tracePt t="33248" x="615950" y="2816225"/>
          <p14:tracePt t="33249" x="615950" y="2822575"/>
          <p14:tracePt t="33251" x="615950" y="2828925"/>
          <p14:tracePt t="33255" x="615950" y="2835275"/>
          <p14:tracePt t="33261" x="609600" y="2835275"/>
          <p14:tracePt t="33271" x="609600" y="2841625"/>
          <p14:tracePt t="33278" x="609600" y="2846388"/>
          <p14:tracePt t="33282" x="603250" y="2846388"/>
          <p14:tracePt t="33370" x="598488" y="2846388"/>
          <p14:tracePt t="33380" x="598488" y="2841625"/>
          <p14:tracePt t="33383" x="598488" y="2835275"/>
          <p14:tracePt t="33389" x="598488" y="2816225"/>
          <p14:tracePt t="33395" x="592138" y="2798763"/>
          <p14:tracePt t="33400" x="592138" y="2774950"/>
          <p14:tracePt t="33403" x="592138" y="2751138"/>
          <p14:tracePt t="33406" x="592138" y="2733675"/>
          <p14:tracePt t="33408" x="592138" y="2703513"/>
          <p14:tracePt t="33411" x="598488" y="2686050"/>
          <p14:tracePt t="33413" x="598488" y="2655888"/>
          <p14:tracePt t="33416" x="603250" y="2632075"/>
          <p14:tracePt t="33421" x="615950" y="2578100"/>
          <p14:tracePt t="33425" x="615950" y="2524125"/>
          <p14:tracePt t="33429" x="628650" y="2463800"/>
          <p14:tracePt t="33432" x="628650" y="2428875"/>
          <p14:tracePt t="33433" x="628650" y="2409825"/>
          <p14:tracePt t="33435" x="633413" y="2392363"/>
          <p14:tracePt t="33436" x="633413" y="2379663"/>
          <p14:tracePt t="33438" x="639763" y="2368550"/>
          <p14:tracePt t="33439" x="639763" y="2351088"/>
          <p14:tracePt t="33440" x="639763" y="2338388"/>
          <p14:tracePt t="33441" x="646113" y="2332038"/>
          <p14:tracePt t="33442" x="646113" y="2320925"/>
          <p14:tracePt t="33443" x="646113" y="2308225"/>
          <p14:tracePt t="33444" x="646113" y="2301875"/>
          <p14:tracePt t="33446" x="646113" y="2297113"/>
          <p14:tracePt t="33448" x="652463" y="2278063"/>
          <p14:tracePt t="33449" x="652463" y="2273300"/>
          <p14:tracePt t="33450" x="657225" y="2254250"/>
          <p14:tracePt t="33451" x="657225" y="2249488"/>
          <p14:tracePt t="33452" x="657225" y="2236788"/>
          <p14:tracePt t="33454" x="663575" y="2230438"/>
          <p14:tracePt t="33455" x="663575" y="2219325"/>
          <p14:tracePt t="33457" x="669925" y="2206625"/>
          <p14:tracePt t="33459" x="669925" y="2200275"/>
          <p14:tracePt t="33460" x="669925" y="2195513"/>
          <p14:tracePt t="33461" x="669925" y="2189163"/>
          <p14:tracePt t="33463" x="669925" y="2182813"/>
          <p14:tracePt t="33464" x="676275" y="2171700"/>
          <p14:tracePt t="33466" x="676275" y="2165350"/>
          <p14:tracePt t="33467" x="676275" y="2159000"/>
          <p14:tracePt t="33469" x="676275" y="2152650"/>
          <p14:tracePt t="33470" x="676275" y="2147888"/>
          <p14:tracePt t="33471" x="676275" y="2141538"/>
          <p14:tracePt t="33473" x="676275" y="2135188"/>
          <p14:tracePt t="33474" x="676275" y="2128838"/>
          <p14:tracePt t="33476" x="676275" y="2122488"/>
          <p14:tracePt t="33477" x="681038" y="2117725"/>
          <p14:tracePt t="33478" x="681038" y="2111375"/>
          <p14:tracePt t="33480" x="681038" y="2105025"/>
          <p14:tracePt t="33482" x="681038" y="2098675"/>
          <p14:tracePt t="33484" x="681038" y="2093913"/>
          <p14:tracePt t="33486" x="681038" y="2087563"/>
          <p14:tracePt t="33487" x="681038" y="2081213"/>
          <p14:tracePt t="33489" x="681038" y="2074863"/>
          <p14:tracePt t="33491" x="681038" y="2070100"/>
          <p14:tracePt t="33493" x="681038" y="2063750"/>
          <p14:tracePt t="33494" x="681038" y="2057400"/>
          <p14:tracePt t="33496" x="681038" y="2051050"/>
          <p14:tracePt t="33499" x="681038" y="2044700"/>
          <p14:tracePt t="33501" x="681038" y="2039938"/>
          <p14:tracePt t="33502" x="681038" y="2033588"/>
          <p14:tracePt t="33505" x="681038" y="2027238"/>
          <p14:tracePt t="33508" x="681038" y="2020888"/>
          <p14:tracePt t="33511" x="681038" y="2016125"/>
          <p14:tracePt t="33513" x="681038" y="2009775"/>
          <p14:tracePt t="33515" x="681038" y="2003425"/>
          <p14:tracePt t="33517" x="681038" y="1997075"/>
          <p14:tracePt t="33518" x="681038" y="1992313"/>
          <p14:tracePt t="33519" x="681038" y="1985963"/>
          <p14:tracePt t="33521" x="681038" y="1979613"/>
          <p14:tracePt t="33522" x="681038" y="1973263"/>
          <p14:tracePt t="33523" x="687388" y="1966913"/>
          <p14:tracePt t="33524" x="687388" y="1962150"/>
          <p14:tracePt t="33526" x="687388" y="1949450"/>
          <p14:tracePt t="33527" x="687388" y="1943100"/>
          <p14:tracePt t="33529" x="687388" y="1931988"/>
          <p14:tracePt t="33530" x="687388" y="1925638"/>
          <p14:tracePt t="33531" x="693738" y="1919288"/>
          <p14:tracePt t="33532" x="693738" y="1914525"/>
          <p14:tracePt t="33533" x="693738" y="1908175"/>
          <p14:tracePt t="33534" x="693738" y="1901825"/>
          <p14:tracePt t="33535" x="693738" y="1895475"/>
          <p14:tracePt t="33536" x="693738" y="1890713"/>
          <p14:tracePt t="33537" x="693738" y="1884363"/>
          <p14:tracePt t="33538" x="693738" y="1878013"/>
          <p14:tracePt t="33539" x="700088" y="1871663"/>
          <p14:tracePt t="33540" x="700088" y="1865313"/>
          <p14:tracePt t="33541" x="700088" y="1860550"/>
          <p14:tracePt t="33542" x="706438" y="1854200"/>
          <p14:tracePt t="33543" x="706438" y="1841500"/>
          <p14:tracePt t="33546" x="706438" y="1836738"/>
          <p14:tracePt t="33547" x="706438" y="1824038"/>
          <p14:tracePt t="33549" x="711200" y="1812925"/>
          <p14:tracePt t="33550" x="711200" y="1806575"/>
          <p14:tracePt t="33551" x="717550" y="1793875"/>
          <p14:tracePt t="33553" x="717550" y="1787525"/>
          <p14:tracePt t="33554" x="717550" y="1782763"/>
          <p14:tracePt t="33555" x="717550" y="1776413"/>
          <p14:tracePt t="33556" x="717550" y="1770063"/>
          <p14:tracePt t="33558" x="723900" y="1758950"/>
          <p14:tracePt t="33560" x="723900" y="1752600"/>
          <p14:tracePt t="33561" x="723900" y="1746250"/>
          <p14:tracePt t="33563" x="723900" y="1739900"/>
          <p14:tracePt t="33564" x="723900" y="1735138"/>
          <p14:tracePt t="33565" x="730250" y="1735138"/>
          <p14:tracePt t="33566" x="730250" y="1728788"/>
          <p14:tracePt t="33568" x="730250" y="1722438"/>
          <p14:tracePt t="33571" x="735013" y="1716088"/>
          <p14:tracePt t="33572" x="735013" y="1709738"/>
          <p14:tracePt t="33574" x="735013" y="1704975"/>
          <p14:tracePt t="33577" x="735013" y="1698625"/>
          <p14:tracePt t="33579" x="741363" y="1698625"/>
          <p14:tracePt t="33581" x="741363" y="1692275"/>
          <p14:tracePt t="33582" x="741363" y="1685925"/>
          <p14:tracePt t="33588" x="747713" y="1681163"/>
          <p14:tracePt t="33592" x="747713" y="1674813"/>
          <p14:tracePt t="33607" x="754063" y="1674813"/>
          <p14:tracePt t="33766" x="754063" y="1681163"/>
          <p14:tracePt t="33782" x="754063" y="1685925"/>
          <p14:tracePt t="33786" x="754063" y="1692275"/>
          <p14:tracePt t="33793" x="747713" y="1692275"/>
          <p14:tracePt t="33797" x="747713" y="1698625"/>
          <p14:tracePt t="33803" x="747713" y="1704975"/>
          <p14:tracePt t="33806" x="741363" y="1704975"/>
          <p14:tracePt t="33813" x="741363" y="1709738"/>
          <p14:tracePt t="33818" x="741363" y="1716088"/>
          <p14:tracePt t="33825" x="735013" y="1722438"/>
          <p14:tracePt t="33828" x="735013" y="1728788"/>
          <p14:tracePt t="33830" x="730250" y="1728788"/>
          <p14:tracePt t="33835" x="730250" y="1735138"/>
          <p14:tracePt t="33839" x="723900" y="1739900"/>
          <p14:tracePt t="33842" x="723900" y="1746250"/>
          <p14:tracePt t="33851" x="723900" y="1763713"/>
          <p14:tracePt t="33854" x="723900" y="1770063"/>
          <p14:tracePt t="33857" x="717550" y="1776413"/>
          <p14:tracePt t="33860" x="717550" y="1782763"/>
          <p14:tracePt t="33864" x="717550" y="1787525"/>
          <p14:tracePt t="33865" x="717550" y="1793875"/>
          <p14:tracePt t="33868" x="717550" y="1800225"/>
          <p14:tracePt t="33871" x="717550" y="1806575"/>
          <p14:tracePt t="33874" x="717550" y="1812925"/>
          <p14:tracePt t="33875" x="717550" y="1817688"/>
          <p14:tracePt t="33880" x="717550" y="1824038"/>
          <p14:tracePt t="33882" x="717550" y="1830388"/>
          <p14:tracePt t="33885" x="717550" y="1836738"/>
          <p14:tracePt t="33887" x="717550" y="1841500"/>
          <p14:tracePt t="33889" x="711200" y="1841500"/>
          <p14:tracePt t="33890" x="711200" y="1847850"/>
          <p14:tracePt t="33895" x="711200" y="1854200"/>
          <p14:tracePt t="33914" x="706438" y="1878013"/>
          <p14:tracePt t="33923" x="706438" y="1884363"/>
          <p14:tracePt t="33926" x="706438" y="1890713"/>
          <p14:tracePt t="34005" x="706438" y="1884363"/>
          <p14:tracePt t="34014" x="706438" y="1878013"/>
          <p14:tracePt t="34021" x="711200" y="1878013"/>
          <p14:tracePt t="34026" x="711200" y="1871663"/>
          <p14:tracePt t="34037" x="711200" y="1865313"/>
          <p14:tracePt t="34044" x="711200" y="1860550"/>
          <p14:tracePt t="34151" x="711200" y="1865313"/>
          <p14:tracePt t="34162" x="711200" y="1871663"/>
          <p14:tracePt t="34168" x="711200" y="1878013"/>
          <p14:tracePt t="34413" x="711200" y="1884363"/>
          <p14:tracePt t="34420" x="711200" y="1890713"/>
          <p14:tracePt t="34426" x="711200" y="1895475"/>
          <p14:tracePt t="34433" x="711200" y="1901825"/>
          <p14:tracePt t="34443" x="711200" y="1908175"/>
          <p14:tracePt t="34450" x="711200" y="1914525"/>
          <p14:tracePt t="34698" x="711200" y="1919288"/>
          <p14:tracePt t="35725" x="711200" y="1914525"/>
          <p14:tracePt t="35751" x="711200" y="1908175"/>
          <p14:tracePt t="36040" x="711200" y="1914525"/>
          <p14:tracePt t="36514" x="706438" y="1914525"/>
          <p14:tracePt t="36573" x="700088" y="1914525"/>
          <p14:tracePt t="36582" x="700088" y="1908175"/>
          <p14:tracePt t="36592" x="700088" y="1901825"/>
          <p14:tracePt t="36602" x="693738" y="1895475"/>
          <p14:tracePt t="36614" x="687388" y="1890713"/>
          <p14:tracePt t="36620" x="687388" y="1884363"/>
          <p14:tracePt t="36638" x="687388" y="1878013"/>
          <p14:tracePt t="36658" x="687388" y="1871663"/>
          <p14:tracePt t="36741" x="687388" y="1865313"/>
          <p14:tracePt t="36751" x="681038" y="1860550"/>
          <p14:tracePt t="36756" x="681038" y="1854200"/>
          <p14:tracePt t="36763" x="676275" y="1847850"/>
          <p14:tracePt t="36770" x="676275" y="1841500"/>
          <p14:tracePt t="36775" x="676275" y="1836738"/>
          <p14:tracePt t="36787" x="676275" y="1830388"/>
          <p14:tracePt t="36875" x="676275" y="1824038"/>
          <p14:tracePt t="36886" x="669925" y="1817688"/>
          <p14:tracePt t="36890" x="669925" y="1812925"/>
          <p14:tracePt t="36899" x="669925" y="1806575"/>
          <p14:tracePt t="36906" x="669925" y="1800225"/>
          <p14:tracePt t="36916" x="669925" y="1787525"/>
          <p14:tracePt t="37285" x="663575" y="1787525"/>
          <p14:tracePt t="37357" x="657225" y="1787525"/>
          <p14:tracePt t="37720" x="657225" y="1793875"/>
          <p14:tracePt t="37734" x="657225" y="1800225"/>
          <p14:tracePt t="37745" x="657225" y="1806575"/>
          <p14:tracePt t="37757" x="657225" y="1812925"/>
          <p14:tracePt t="37760" x="657225" y="1817688"/>
          <p14:tracePt t="37774" x="657225" y="1824038"/>
          <p14:tracePt t="37785" x="657225" y="1830388"/>
          <p14:tracePt t="37798" x="657225" y="1836738"/>
          <p14:tracePt t="37805" x="663575" y="1836738"/>
          <p14:tracePt t="37809" x="663575" y="1841500"/>
          <p14:tracePt t="37824" x="663575" y="1847850"/>
          <p14:tracePt t="37833" x="669925" y="1847850"/>
          <p14:tracePt t="37847" x="669925" y="1854200"/>
          <p14:tracePt t="37863" x="669925" y="1860550"/>
          <p14:tracePt t="37875" x="676275" y="1860550"/>
          <p14:tracePt t="37878" x="676275" y="1865313"/>
          <p14:tracePt t="38005" x="681038" y="1865313"/>
          <p14:tracePt t="38011" x="687388" y="1865313"/>
          <p14:tracePt t="38040" x="687388" y="1871663"/>
          <p14:tracePt t="38074" x="693738" y="1871663"/>
          <p14:tracePt t="38079" x="693738" y="1878013"/>
          <p14:tracePt t="38090" x="700088" y="1884363"/>
          <p14:tracePt t="38095" x="700088" y="1890713"/>
          <p14:tracePt t="38104" x="706438" y="1890713"/>
          <p14:tracePt t="38109" x="706438" y="1895475"/>
          <p14:tracePt t="38112" x="711200" y="1895475"/>
          <p14:tracePt t="38116" x="711200" y="1901825"/>
          <p14:tracePt t="38120" x="717550" y="1901825"/>
          <p14:tracePt t="38128" x="717550" y="1908175"/>
          <p14:tracePt t="38131" x="717550" y="1914525"/>
          <p14:tracePt t="38134" x="723900" y="1914525"/>
          <p14:tracePt t="38142" x="723900" y="1919288"/>
          <p14:tracePt t="38148" x="730250" y="1919288"/>
          <p14:tracePt t="38154" x="735013" y="1925638"/>
          <p14:tracePt t="38166" x="735013" y="1931988"/>
          <p14:tracePt t="38171" x="741363" y="1938338"/>
          <p14:tracePt t="38181" x="747713" y="1943100"/>
          <p14:tracePt t="38190" x="747713" y="1949450"/>
          <p14:tracePt t="38194" x="754063" y="1949450"/>
          <p14:tracePt t="38197" x="754063" y="1955800"/>
          <p14:tracePt t="38202" x="754063" y="1962150"/>
          <p14:tracePt t="38209" x="758825" y="1966913"/>
          <p14:tracePt t="38217" x="765175" y="1966913"/>
          <p14:tracePt t="38221" x="765175" y="1973263"/>
          <p14:tracePt t="38226" x="765175" y="1979613"/>
          <p14:tracePt t="38231" x="771525" y="1979613"/>
          <p14:tracePt t="38236" x="771525" y="1985963"/>
          <p14:tracePt t="38240" x="771525" y="1992313"/>
          <p14:tracePt t="38241" x="777875" y="1992313"/>
          <p14:tracePt t="38246" x="777875" y="1997075"/>
          <p14:tracePt t="38253" x="777875" y="2003425"/>
          <p14:tracePt t="38256" x="777875" y="2009775"/>
          <p14:tracePt t="38258" x="777875" y="2016125"/>
          <p14:tracePt t="38262" x="777875" y="2020888"/>
          <p14:tracePt t="38267" x="782638" y="2027238"/>
          <p14:tracePt t="38272" x="782638" y="2033588"/>
          <p14:tracePt t="38274" x="788988" y="2039938"/>
          <p14:tracePt t="38278" x="788988" y="2044700"/>
          <p14:tracePt t="38284" x="788988" y="2051050"/>
          <p14:tracePt t="38291" x="788988" y="2057400"/>
          <p14:tracePt t="38294" x="788988" y="2063750"/>
          <p14:tracePt t="38305" x="788988" y="2070100"/>
          <p14:tracePt t="38310" x="788988" y="2074863"/>
          <p14:tracePt t="38318" x="788988" y="2081213"/>
          <p14:tracePt t="38320" x="788988" y="2087563"/>
          <p14:tracePt t="38331" x="788988" y="2093913"/>
          <p14:tracePt t="38356" x="788988" y="2098675"/>
          <p14:tracePt t="38517" x="795338" y="2098675"/>
          <p14:tracePt t="38528" x="795338" y="2111375"/>
          <p14:tracePt t="38533" x="801688" y="2117725"/>
          <p14:tracePt t="38546" x="825500" y="2152650"/>
          <p14:tracePt t="38555" x="855663" y="2206625"/>
          <p14:tracePt t="38565" x="903288" y="2308225"/>
          <p14:tracePt t="38569" x="920750" y="2332038"/>
          <p14:tracePt t="38571" x="933450" y="2351088"/>
          <p14:tracePt t="38573" x="938213" y="2362200"/>
          <p14:tracePt t="38575" x="944563" y="2374900"/>
          <p14:tracePt t="38578" x="950913" y="2386013"/>
          <p14:tracePt t="38580" x="957263" y="2398713"/>
          <p14:tracePt t="38581" x="957263" y="2405063"/>
          <p14:tracePt t="38583" x="963613" y="2409825"/>
          <p14:tracePt t="38585" x="968375" y="2416175"/>
          <p14:tracePt t="38588" x="974725" y="2422525"/>
          <p14:tracePt t="38590" x="974725" y="2428875"/>
          <p14:tracePt t="38591" x="981075" y="2428875"/>
          <p14:tracePt t="38592" x="981075" y="2433638"/>
          <p14:tracePt t="38596" x="981075" y="2439988"/>
          <p14:tracePt t="38597" x="987425" y="2439988"/>
          <p14:tracePt t="38598" x="992188" y="2446338"/>
          <p14:tracePt t="38605" x="992188" y="2452688"/>
          <p14:tracePt t="38614" x="998538" y="2452688"/>
          <p14:tracePt t="38619" x="998538" y="2457450"/>
          <p14:tracePt t="38639" x="998538" y="2463800"/>
          <p14:tracePt t="38643" x="1004888" y="2470150"/>
          <p14:tracePt t="38658" x="1004888" y="2476500"/>
          <p14:tracePt t="38665" x="1004888" y="2481263"/>
          <p14:tracePt t="38668" x="1011238" y="2481263"/>
          <p14:tracePt t="38670" x="1016000" y="2487613"/>
          <p14:tracePt t="38672" x="1016000" y="2493963"/>
          <p14:tracePt t="38678" x="1016000" y="2500313"/>
          <p14:tracePt t="38679" x="1022350" y="2500313"/>
          <p14:tracePt t="38680" x="1022350" y="2506663"/>
          <p14:tracePt t="38683" x="1028700" y="2511425"/>
          <p14:tracePt t="38685" x="1028700" y="2517775"/>
          <p14:tracePt t="38688" x="1028700" y="2524125"/>
          <p14:tracePt t="38689" x="1035050" y="2524125"/>
          <p14:tracePt t="38690" x="1039813" y="2530475"/>
          <p14:tracePt t="38691" x="1039813" y="2535238"/>
          <p14:tracePt t="38692" x="1039813" y="2541588"/>
          <p14:tracePt t="38693" x="1046163" y="2541588"/>
          <p14:tracePt t="38695" x="1046163" y="2547938"/>
          <p14:tracePt t="38697" x="1052513" y="2554288"/>
          <p14:tracePt t="38699" x="1052513" y="2559050"/>
          <p14:tracePt t="38700" x="1058863" y="2565400"/>
          <p14:tracePt t="38702" x="1065213" y="2571750"/>
          <p14:tracePt t="38705" x="1065213" y="2578100"/>
          <p14:tracePt t="38708" x="1069975" y="2584450"/>
          <p14:tracePt t="38711" x="1069975" y="2589213"/>
          <p14:tracePt t="38712" x="1076325" y="2595563"/>
          <p14:tracePt t="38714" x="1076325" y="2601913"/>
          <p14:tracePt t="38718" x="1082675" y="2608263"/>
          <p14:tracePt t="38720" x="1089025" y="2608263"/>
          <p14:tracePt t="38721" x="1089025" y="2613025"/>
          <p14:tracePt t="38722" x="1089025" y="2619375"/>
          <p14:tracePt t="38725" x="1093788" y="2625725"/>
          <p14:tracePt t="38729" x="1093788" y="2632075"/>
          <p14:tracePt t="38730" x="1100138" y="2632075"/>
          <p14:tracePt t="38732" x="1100138" y="2636838"/>
          <p14:tracePt t="38735" x="1100138" y="2643188"/>
          <p14:tracePt t="38736" x="1106488" y="2643188"/>
          <p14:tracePt t="38737" x="1112838" y="2649538"/>
          <p14:tracePt t="38740" x="1112838" y="2655888"/>
          <p14:tracePt t="38742" x="1117600" y="2655888"/>
          <p14:tracePt t="38743" x="1117600" y="2662238"/>
          <p14:tracePt t="38745" x="1117600" y="2667000"/>
          <p14:tracePt t="38746" x="1123950" y="2667000"/>
          <p14:tracePt t="38748" x="1123950" y="2673350"/>
          <p14:tracePt t="38750" x="1130300" y="2673350"/>
          <p14:tracePt t="38752" x="1130300" y="2679700"/>
          <p14:tracePt t="38754" x="1136650" y="2686050"/>
          <p14:tracePt t="38756" x="1143000" y="2690813"/>
          <p14:tracePt t="38759" x="1143000" y="2697163"/>
          <p14:tracePt t="38760" x="1147763" y="2697163"/>
          <p14:tracePt t="38762" x="1147763" y="2703513"/>
          <p14:tracePt t="38764" x="1154113" y="2703513"/>
          <p14:tracePt t="38765" x="1154113" y="2709863"/>
          <p14:tracePt t="38769" x="1160463" y="2714625"/>
          <p14:tracePt t="38771" x="1166813" y="2720975"/>
          <p14:tracePt t="38775" x="1166813" y="2727325"/>
          <p14:tracePt t="38776" x="1171575" y="2727325"/>
          <p14:tracePt t="38779" x="1177925" y="2733675"/>
          <p14:tracePt t="38781" x="1177925" y="2738438"/>
          <p14:tracePt t="38785" x="1184275" y="2738438"/>
          <p14:tracePt t="38786" x="1190625" y="2744788"/>
          <p14:tracePt t="38788" x="1190625" y="2751138"/>
          <p14:tracePt t="38790" x="1195388" y="2751138"/>
          <p14:tracePt t="38792" x="1195388" y="2757488"/>
          <p14:tracePt t="38794" x="1201738" y="2757488"/>
          <p14:tracePt t="38795" x="1201738" y="2763838"/>
          <p14:tracePt t="38797" x="1208088" y="2768600"/>
          <p14:tracePt t="38799" x="1214438" y="2774950"/>
          <p14:tracePt t="38801" x="1220788" y="2774950"/>
          <p14:tracePt t="38803" x="1220788" y="2781300"/>
          <p14:tracePt t="38804" x="1225550" y="2787650"/>
          <p14:tracePt t="38805" x="1225550" y="2792413"/>
          <p14:tracePt t="38806" x="1231900" y="2792413"/>
          <p14:tracePt t="38807" x="1238250" y="2798763"/>
          <p14:tracePt t="38809" x="1244600" y="2805113"/>
          <p14:tracePt t="38810" x="1249363" y="2811463"/>
          <p14:tracePt t="38811" x="1255713" y="2816225"/>
          <p14:tracePt t="38813" x="1262063" y="2822575"/>
          <p14:tracePt t="38814" x="1268413" y="2828925"/>
          <p14:tracePt t="38815" x="1273175" y="2835275"/>
          <p14:tracePt t="38816" x="1279525" y="2841625"/>
          <p14:tracePt t="38818" x="1292225" y="2852738"/>
          <p14:tracePt t="38820" x="1303338" y="2865438"/>
          <p14:tracePt t="38821" x="1303338" y="2870200"/>
          <p14:tracePt t="38822" x="1316038" y="2876550"/>
          <p14:tracePt t="38823" x="1322388" y="2882900"/>
          <p14:tracePt t="38824" x="1327150" y="2894013"/>
          <p14:tracePt t="38825" x="1333500" y="2900363"/>
          <p14:tracePt t="38826" x="1346200" y="2913063"/>
          <p14:tracePt t="38827" x="1350963" y="2919413"/>
          <p14:tracePt t="38829" x="1363663" y="2924175"/>
          <p14:tracePt t="38830" x="1374775" y="2943225"/>
          <p14:tracePt t="38831" x="1387475" y="2947988"/>
          <p14:tracePt t="38832" x="1400175" y="2960688"/>
          <p14:tracePt t="38834" x="1404938" y="2960688"/>
          <p14:tracePt t="38835" x="1423988" y="2978150"/>
          <p14:tracePt t="38837" x="1435100" y="2990850"/>
          <p14:tracePt t="38838" x="1452563" y="3001963"/>
          <p14:tracePt t="38839" x="1458913" y="3008313"/>
          <p14:tracePt t="38840" x="1465263" y="3014663"/>
          <p14:tracePt t="38841" x="1471613" y="3021013"/>
          <p14:tracePt t="38842" x="1476375" y="3032125"/>
          <p14:tracePt t="38843" x="1489075" y="3038475"/>
          <p14:tracePt t="38844" x="1495425" y="3044825"/>
          <p14:tracePt t="38845" x="1506538" y="3049588"/>
          <p14:tracePt t="38846" x="1506538" y="3055938"/>
          <p14:tracePt t="38847" x="1512888" y="3055938"/>
          <p14:tracePt t="38848" x="1525588" y="3068638"/>
          <p14:tracePt t="38850" x="1536700" y="3073400"/>
          <p14:tracePt t="38852" x="1543050" y="3079750"/>
          <p14:tracePt t="38852" x="1549400" y="3079750"/>
          <p14:tracePt t="38853" x="1549400" y="3086100"/>
          <p14:tracePt t="38854" x="1554163" y="3092450"/>
          <p14:tracePt t="38855" x="1560513" y="3098800"/>
          <p14:tracePt t="38856" x="1566863" y="3098800"/>
          <p14:tracePt t="38857" x="1573213" y="3103563"/>
          <p14:tracePt t="38858" x="1579563" y="3103563"/>
          <p14:tracePt t="38859" x="1579563" y="3109913"/>
          <p14:tracePt t="38860" x="1584325" y="3116263"/>
          <p14:tracePt t="38861" x="1590675" y="3116263"/>
          <p14:tracePt t="38862" x="1597025" y="3122613"/>
          <p14:tracePt t="38864" x="1603375" y="3122613"/>
          <p14:tracePt t="38865" x="1603375" y="3127375"/>
          <p14:tracePt t="38866" x="1608138" y="3127375"/>
          <p14:tracePt t="38867" x="1608138" y="3133725"/>
          <p14:tracePt t="38868" x="1614488" y="3133725"/>
          <p14:tracePt t="38869" x="1620838" y="3140075"/>
          <p14:tracePt t="38871" x="1627188" y="3140075"/>
          <p14:tracePt t="38873" x="1631950" y="3146425"/>
          <p14:tracePt t="38876" x="1638300" y="3146425"/>
          <p14:tracePt t="38877" x="1638300" y="3151188"/>
          <p14:tracePt t="38878" x="1644650" y="3151188"/>
          <p14:tracePt t="38884" x="1651000" y="3151188"/>
          <p14:tracePt t="38887" x="1651000" y="3157538"/>
          <p14:tracePt t="39188" x="1651000" y="3163888"/>
          <p14:tracePt t="39199" x="1657350" y="3163888"/>
          <p14:tracePt t="39206" x="1657350" y="3170238"/>
          <p14:tracePt t="39218" x="1668463" y="3176588"/>
          <p14:tracePt t="39226" x="1674813" y="3176588"/>
          <p14:tracePt t="39229" x="1674813" y="3181350"/>
          <p14:tracePt t="39233" x="1681163" y="3181350"/>
          <p14:tracePt t="39237" x="1685925" y="3187700"/>
          <p14:tracePt t="39243" x="1692275" y="3187700"/>
          <p14:tracePt t="39245" x="1698625" y="3187700"/>
          <p14:tracePt t="39248" x="1704975" y="3187700"/>
          <p14:tracePt t="39253" x="1709738" y="3187700"/>
          <p14:tracePt t="39256" x="1716088" y="3187700"/>
          <p14:tracePt t="39258" x="1722438" y="3187700"/>
          <p14:tracePt t="39264" x="1728788" y="3187700"/>
          <p14:tracePt t="39271" x="1733550" y="3187700"/>
          <p14:tracePt t="39282" x="1739900" y="3187700"/>
          <p14:tracePt t="39374" x="1746250" y="3187700"/>
          <p14:tracePt t="39504" x="1746250" y="3194050"/>
          <p14:tracePt t="39517" x="1758950" y="3200400"/>
          <p14:tracePt t="39524" x="1763713" y="3205163"/>
          <p14:tracePt t="39530" x="1770063" y="3205163"/>
          <p14:tracePt t="39536" x="1782763" y="3211513"/>
          <p14:tracePt t="39551" x="1811338" y="3217863"/>
          <p14:tracePt t="39555" x="1836738" y="3224213"/>
          <p14:tracePt t="39557" x="1847850" y="3224213"/>
          <p14:tracePt t="39560" x="1854200" y="3224213"/>
          <p14:tracePt t="39562" x="1860550" y="3224213"/>
          <p14:tracePt t="39563" x="1865313" y="3224213"/>
          <p14:tracePt t="39566" x="1871663" y="3224213"/>
          <p14:tracePt t="39569" x="1878013" y="3228975"/>
          <p14:tracePt t="39572" x="1889125" y="3228975"/>
          <p14:tracePt t="39575" x="1895475" y="3228975"/>
          <p14:tracePt t="39580" x="1901825" y="3228975"/>
          <p14:tracePt t="39584" x="1908175" y="3228975"/>
          <p14:tracePt t="39585" x="1912938" y="3228975"/>
          <p14:tracePt t="39596" x="1919288" y="3228975"/>
          <p14:tracePt t="39611" x="1925638" y="3228975"/>
          <p14:tracePt t="39640" x="1931988" y="3228975"/>
          <p14:tracePt t="39641" x="1938338" y="3228975"/>
          <p14:tracePt t="39649" x="1943100" y="3228975"/>
          <p14:tracePt t="39654" x="1949450" y="3228975"/>
          <p14:tracePt t="39658" x="1962150" y="3228975"/>
          <p14:tracePt t="39662" x="1966913" y="3228975"/>
          <p14:tracePt t="39665" x="1973263" y="3228975"/>
          <p14:tracePt t="39666" x="1979613" y="3228975"/>
          <p14:tracePt t="39669" x="1985963" y="3228975"/>
          <p14:tracePt t="39672" x="2003425" y="3228975"/>
          <p14:tracePt t="39674" x="2009775" y="3228975"/>
          <p14:tracePt t="39678" x="2033588" y="3224213"/>
          <p14:tracePt t="39682" x="2057400" y="3217863"/>
          <p14:tracePt t="39686" x="2063750" y="3217863"/>
          <p14:tracePt t="39693" x="2093913" y="3205163"/>
          <p14:tracePt t="39697" x="2111375" y="3194050"/>
          <p14:tracePt t="39699" x="2117725" y="3194050"/>
          <p14:tracePt t="39701" x="2122488" y="3194050"/>
          <p14:tracePt t="39702" x="2128838" y="3194050"/>
          <p14:tracePt t="39703" x="2128838" y="3187700"/>
          <p14:tracePt t="39704" x="2135188" y="3187700"/>
          <p14:tracePt t="39706" x="2141538" y="3187700"/>
          <p14:tracePt t="39707" x="2141538" y="3181350"/>
          <p14:tracePt t="39709" x="2146300" y="3181350"/>
          <p14:tracePt t="39710" x="2152650" y="3181350"/>
          <p14:tracePt t="39713" x="2152650" y="3176588"/>
          <p14:tracePt t="39715" x="2159000" y="3176588"/>
          <p14:tracePt t="39717" x="2159000" y="3170238"/>
          <p14:tracePt t="39723" x="2165350" y="3170238"/>
          <p14:tracePt t="39733" x="2165350" y="3163888"/>
          <p14:tracePt t="39794" x="2170113" y="3163888"/>
          <p14:tracePt t="39802" x="2176463" y="3163888"/>
          <p14:tracePt t="39806" x="2182813" y="3163888"/>
          <p14:tracePt t="39823" x="2189163" y="3157538"/>
          <p14:tracePt t="39828" x="2195513" y="3157538"/>
          <p14:tracePt t="39843" x="2200275" y="3151188"/>
          <p14:tracePt t="39845" x="2206625" y="3151188"/>
          <p14:tracePt t="39853" x="2206625" y="3146425"/>
          <p14:tracePt t="39862" x="2212975" y="3146425"/>
          <p14:tracePt t="39882" x="2219325" y="3146425"/>
          <p14:tracePt t="39887" x="2219325" y="3140075"/>
          <p14:tracePt t="39905" x="2224088" y="3133725"/>
          <p14:tracePt t="39914" x="2230438" y="3133725"/>
          <p14:tracePt t="39919" x="2236788" y="3127375"/>
          <p14:tracePt t="39925" x="2243138" y="3122613"/>
          <p14:tracePt t="39927" x="2247900" y="3122613"/>
          <p14:tracePt t="39929" x="2254250" y="3122613"/>
          <p14:tracePt t="39931" x="2254250" y="3116263"/>
          <p14:tracePt t="39936" x="2260600" y="3116263"/>
          <p14:tracePt t="39940" x="2266950" y="3116263"/>
          <p14:tracePt t="39943" x="2273300" y="3109913"/>
          <p14:tracePt t="39945" x="2278063" y="3109913"/>
          <p14:tracePt t="39949" x="2284413" y="3109913"/>
          <p14:tracePt t="39951" x="2284413" y="3103563"/>
          <p14:tracePt t="39953" x="2290763" y="3103563"/>
          <p14:tracePt t="39955" x="2290763" y="3098800"/>
          <p14:tracePt t="39956" x="2297113" y="3098800"/>
          <p14:tracePt t="39958" x="2301875" y="3098800"/>
          <p14:tracePt t="39960" x="2308225" y="3098800"/>
          <p14:tracePt t="39963" x="2314575" y="3098800"/>
          <p14:tracePt t="39966" x="2320925" y="3098800"/>
          <p14:tracePt t="39968" x="2325688" y="3098800"/>
          <p14:tracePt t="39969" x="2325688" y="3092450"/>
          <p14:tracePt t="39970" x="2332038" y="3092450"/>
          <p14:tracePt t="39974" x="2338388" y="3092450"/>
          <p14:tracePt t="39977" x="2344738" y="3092450"/>
          <p14:tracePt t="39978" x="2344738" y="3086100"/>
          <p14:tracePt t="39980" x="2349500" y="3086100"/>
          <p14:tracePt t="39982" x="2355850" y="3086100"/>
          <p14:tracePt t="39988" x="2362200" y="3086100"/>
          <p14:tracePt t="39990" x="2368550" y="3079750"/>
          <p14:tracePt t="39995" x="2374900" y="3073400"/>
          <p14:tracePt t="39997" x="2379663" y="3073400"/>
          <p14:tracePt t="40002" x="2386013" y="3068638"/>
          <p14:tracePt t="40008" x="2392363" y="3068638"/>
          <p14:tracePt t="40014" x="2398713" y="3068638"/>
          <p14:tracePt t="40019" x="2403475" y="3068638"/>
          <p14:tracePt t="40025" x="2409825" y="3068638"/>
          <p14:tracePt t="40035" x="2416175" y="3068638"/>
          <p14:tracePt t="40047" x="2422525" y="3068638"/>
          <p14:tracePt t="40050" x="2427288" y="3068638"/>
          <p14:tracePt t="40057" x="2433638" y="3068638"/>
          <p14:tracePt t="40062" x="2439988" y="3068638"/>
          <p14:tracePt t="40067" x="2446338" y="3068638"/>
          <p14:tracePt t="40070" x="2452688" y="3068638"/>
          <p14:tracePt t="40075" x="2457450" y="3068638"/>
          <p14:tracePt t="40086" x="2457450" y="3062288"/>
          <p14:tracePt t="40564" x="2463800" y="3062288"/>
          <p14:tracePt t="40587" x="2463800" y="3055938"/>
          <p14:tracePt t="40625" x="2470150" y="3055938"/>
          <p14:tracePt t="40633" x="2470150" y="3049588"/>
          <p14:tracePt t="40673" x="2476500" y="3049588"/>
          <p14:tracePt t="40753" x="2476500" y="3044825"/>
          <p14:tracePt t="41165" x="2470150" y="3044825"/>
          <p14:tracePt t="41932" x="2463800" y="3044825"/>
          <p14:tracePt t="42314" x="2457450" y="3044825"/>
          <p14:tracePt t="42333" x="2457450" y="3038475"/>
          <p14:tracePt t="42337" x="2452688" y="3038475"/>
          <p14:tracePt t="42351" x="2446338" y="3038475"/>
          <p14:tracePt t="42410" x="2439988" y="3032125"/>
          <p14:tracePt t="42429" x="2433638" y="3025775"/>
          <p14:tracePt t="42446" x="2433638" y="3021013"/>
          <p14:tracePt t="42464" x="2427288" y="3021013"/>
          <p14:tracePt t="42471" x="2427288" y="3014663"/>
          <p14:tracePt t="42503" x="2422525" y="3014663"/>
          <p14:tracePt t="42526" x="2416175" y="3014663"/>
          <p14:tracePt t="42550" x="2416175" y="3008313"/>
          <p14:tracePt t="42580" x="2422525" y="3008313"/>
          <p14:tracePt t="42586" x="2427288" y="3008313"/>
          <p14:tracePt t="42590" x="2433638" y="3008313"/>
          <p14:tracePt t="42595" x="2446338" y="3008313"/>
          <p14:tracePt t="42600" x="2457450" y="3001963"/>
          <p14:tracePt t="42604" x="2476500" y="2995613"/>
          <p14:tracePt t="42608" x="2481263" y="2995613"/>
          <p14:tracePt t="42618" x="2505075" y="3008313"/>
          <p14:tracePt t="42622" x="2517775" y="3014663"/>
          <p14:tracePt t="42626" x="2530475" y="3025775"/>
          <p14:tracePt t="42630" x="2554288" y="3044825"/>
          <p14:tracePt t="42632" x="2571750" y="3062288"/>
          <p14:tracePt t="42635" x="2582863" y="3073400"/>
          <p14:tracePt t="42637" x="2595563" y="3086100"/>
          <p14:tracePt t="42639" x="2601913" y="3098800"/>
          <p14:tracePt t="42641" x="2613025" y="3109913"/>
          <p14:tracePt t="42921" x="2613025" y="3103563"/>
          <p14:tracePt t="42926" x="2619375" y="3109913"/>
          <p14:tracePt t="42939" x="2643188" y="3086100"/>
          <p14:tracePt t="42946" x="2643188" y="3062288"/>
          <p14:tracePt t="42949" x="2643188" y="3055938"/>
          <p14:tracePt t="42952" x="2643188" y="3049588"/>
          <p14:tracePt t="42955" x="2643188" y="3044825"/>
          <p14:tracePt t="42957" x="2636838" y="3038475"/>
          <p14:tracePt t="42961" x="2632075" y="3032125"/>
          <p14:tracePt t="42964" x="2632075" y="3025775"/>
          <p14:tracePt t="42966" x="2625725" y="3025775"/>
          <p14:tracePt t="42969" x="2625725" y="3021013"/>
          <p14:tracePt t="42982" x="2619375" y="3021013"/>
          <p14:tracePt t="42992" x="2619375" y="3025775"/>
          <p14:tracePt t="42994" x="2619375" y="3032125"/>
          <p14:tracePt t="42995" x="2619375" y="3038475"/>
          <p14:tracePt t="42997" x="2619375" y="3044825"/>
          <p14:tracePt t="43000" x="2619375" y="3049588"/>
          <p14:tracePt t="43002" x="2625725" y="3055938"/>
          <p14:tracePt t="43004" x="2625725" y="3062288"/>
          <p14:tracePt t="43005" x="2632075" y="3068638"/>
          <p14:tracePt t="43008" x="2636838" y="3079750"/>
          <p14:tracePt t="43010" x="2643188" y="3086100"/>
          <p14:tracePt t="43011" x="2649538" y="3092450"/>
          <p14:tracePt t="43013" x="2655888" y="3098800"/>
          <p14:tracePt t="43014" x="2660650" y="3103563"/>
          <p14:tracePt t="43015" x="2660650" y="3109913"/>
          <p14:tracePt t="43016" x="2667000" y="3109913"/>
          <p14:tracePt t="43017" x="2667000" y="3116263"/>
          <p14:tracePt t="43018" x="2667000" y="3122613"/>
          <p14:tracePt t="43019" x="2679700" y="3127375"/>
          <p14:tracePt t="43021" x="2684463" y="3133725"/>
          <p14:tracePt t="43023" x="2690813" y="3146425"/>
          <p14:tracePt t="43024" x="2697163" y="3146425"/>
          <p14:tracePt t="43025" x="2697163" y="3151188"/>
          <p14:tracePt t="43026" x="2697163" y="3157538"/>
          <p14:tracePt t="43027" x="2703513" y="3163888"/>
          <p14:tracePt t="43029" x="2714625" y="3170238"/>
          <p14:tracePt t="43031" x="2720975" y="3176588"/>
          <p14:tracePt t="43032" x="2727325" y="3176588"/>
          <p14:tracePt t="43033" x="2733675" y="3181350"/>
          <p14:tracePt t="43035" x="2738438" y="3181350"/>
          <p14:tracePt t="43036" x="2738438" y="3187700"/>
          <p14:tracePt t="43037" x="2744788" y="3187700"/>
          <p14:tracePt t="43038" x="2751138" y="3187700"/>
          <p14:tracePt t="43039" x="2757488" y="3187700"/>
          <p14:tracePt t="43041" x="2762250" y="3187700"/>
          <p14:tracePt t="43051" x="2768600" y="3187700"/>
          <p14:tracePt t="43052" x="2774950" y="3187700"/>
          <p14:tracePt t="43056" x="2781300" y="3181350"/>
          <p14:tracePt t="43060" x="2781300" y="3176588"/>
          <p14:tracePt t="43063" x="2781300" y="3170238"/>
          <p14:tracePt t="43067" x="2781300" y="3163888"/>
          <p14:tracePt t="43068" x="2787650" y="3163888"/>
          <p14:tracePt t="43070" x="2787650" y="3157538"/>
          <p14:tracePt t="43071" x="2792413" y="3157538"/>
          <p14:tracePt t="43073" x="2792413" y="3151188"/>
          <p14:tracePt t="43073" x="2798763" y="3151188"/>
          <p14:tracePt t="43074" x="2805113" y="3146425"/>
          <p14:tracePt t="43076" x="2811463" y="3140075"/>
          <p14:tracePt t="43078" x="2816225" y="3133725"/>
          <p14:tracePt t="43079" x="2822575" y="3133725"/>
          <p14:tracePt t="43081" x="2828925" y="3127375"/>
          <p14:tracePt t="43082" x="2828925" y="3122613"/>
          <p14:tracePt t="43083" x="2835275" y="3122613"/>
          <p14:tracePt t="43085" x="2840038" y="3116263"/>
          <p14:tracePt t="43086" x="2846388" y="3116263"/>
          <p14:tracePt t="43088" x="2852738" y="3109913"/>
          <p14:tracePt t="43093" x="2852738" y="3103563"/>
          <p14:tracePt t="43094" x="2859088" y="3098800"/>
          <p14:tracePt t="43096" x="2863850" y="3098800"/>
          <p14:tracePt t="43097" x="2863850" y="3092450"/>
          <p14:tracePt t="43105" x="2863850" y="3086100"/>
          <p14:tracePt t="43111" x="2863850" y="3079750"/>
          <p14:tracePt t="43118" x="2863850" y="3073400"/>
          <p14:tracePt t="43128" x="2863850" y="3068638"/>
          <p14:tracePt t="43132" x="2859088" y="3068638"/>
          <p14:tracePt t="43260" x="2852738" y="3068638"/>
          <p14:tracePt t="43321" x="2846388" y="3068638"/>
          <p14:tracePt t="43326" x="2840038" y="3079750"/>
          <p14:tracePt t="43337" x="2840038" y="3086100"/>
          <p14:tracePt t="43344" x="2840038" y="3092450"/>
          <p14:tracePt t="43354" x="2840038" y="3103563"/>
          <p14:tracePt t="43361" x="2840038" y="3116263"/>
          <p14:tracePt t="43371" x="2846388" y="3140075"/>
          <p14:tracePt t="43373" x="2852738" y="3151188"/>
          <p14:tracePt t="43380" x="2859088" y="3170238"/>
          <p14:tracePt t="43382" x="2870200" y="3187700"/>
          <p14:tracePt t="43385" x="2882900" y="3200400"/>
          <p14:tracePt t="43388" x="2889250" y="3205163"/>
          <p14:tracePt t="43390" x="2894013" y="3217863"/>
          <p14:tracePt t="43391" x="2900363" y="3224213"/>
          <p14:tracePt t="43394" x="2906713" y="3228975"/>
          <p14:tracePt t="43396" x="2913063" y="3241675"/>
          <p14:tracePt t="43398" x="2917825" y="3248025"/>
          <p14:tracePt t="43399" x="2924175" y="3252788"/>
          <p14:tracePt t="43401" x="2930525" y="3265488"/>
          <p14:tracePt t="43403" x="2936875" y="3265488"/>
          <p14:tracePt t="43404" x="2936875" y="3271838"/>
          <p14:tracePt t="43406" x="2936875" y="3278188"/>
          <p14:tracePt t="43408" x="2941638" y="3282950"/>
          <p14:tracePt t="43410" x="2947988" y="3282950"/>
          <p14:tracePt t="43411" x="2947988" y="3289300"/>
          <p14:tracePt t="43417" x="2954338" y="3295650"/>
          <p14:tracePt t="43423" x="2960688" y="3295650"/>
          <p14:tracePt t="43431" x="2960688" y="3302000"/>
          <p14:tracePt t="43438" x="2967038" y="3302000"/>
          <p14:tracePt t="43440" x="2967038" y="3306763"/>
          <p14:tracePt t="43451" x="2971800" y="3313113"/>
          <p14:tracePt t="43457" x="2978150" y="3313113"/>
          <p14:tracePt t="43460" x="2978150" y="3319463"/>
          <p14:tracePt t="43462" x="2984500" y="3319463"/>
          <p14:tracePt t="43463" x="2990850" y="3319463"/>
          <p14:tracePt t="43465" x="2990850" y="3325813"/>
          <p14:tracePt t="43467" x="2995613" y="3325813"/>
          <p14:tracePt t="43469" x="2995613" y="3330575"/>
          <p14:tracePt t="43470" x="3001963" y="3330575"/>
          <p14:tracePt t="43473" x="3008313" y="3330575"/>
          <p14:tracePt t="43474" x="3008313" y="3336925"/>
          <p14:tracePt t="43475" x="3014663" y="3336925"/>
          <p14:tracePt t="43478" x="3019425" y="3336925"/>
          <p14:tracePt t="43479" x="3019425" y="3343275"/>
          <p14:tracePt t="43481" x="3025775" y="3343275"/>
          <p14:tracePt t="43484" x="3032125" y="3343275"/>
          <p14:tracePt t="43485" x="3038475" y="3349625"/>
          <p14:tracePt t="43487" x="3038475" y="3355975"/>
          <p14:tracePt t="43490" x="3043238" y="3355975"/>
          <p14:tracePt t="43493" x="3049588" y="3355975"/>
          <p14:tracePt t="43494" x="3049588" y="3360738"/>
          <p14:tracePt t="43497" x="3055938" y="3360738"/>
          <p14:tracePt t="43500" x="3062288" y="3360738"/>
          <p14:tracePt t="43509" x="3068638" y="3367088"/>
          <p14:tracePt t="43514" x="3073400" y="3367088"/>
          <p14:tracePt t="43529" x="3079750" y="3367088"/>
          <p14:tracePt t="43536" x="3086100" y="3367088"/>
          <p14:tracePt t="43560" x="3092450" y="3367088"/>
          <p14:tracePt t="43586" x="3097213" y="3367088"/>
          <p14:tracePt t="43598" x="3103563" y="3367088"/>
          <p14:tracePt t="43603" x="3116263" y="3367088"/>
          <p14:tracePt t="43609" x="3121025" y="3367088"/>
          <p14:tracePt t="43614" x="3140075" y="3373438"/>
          <p14:tracePt t="43618" x="3146425" y="3373438"/>
          <p14:tracePt t="43620" x="3163888" y="3373438"/>
          <p14:tracePt t="43624" x="3170238" y="3379788"/>
          <p14:tracePt t="43627" x="3187700" y="3384550"/>
          <p14:tracePt t="43631" x="3205163" y="3384550"/>
          <p14:tracePt t="43633" x="3211513" y="3390900"/>
          <p14:tracePt t="43634" x="3224213" y="3390900"/>
          <p14:tracePt t="43637" x="3235325" y="3397250"/>
          <p14:tracePt t="43639" x="3241675" y="3397250"/>
          <p14:tracePt t="43641" x="3248025" y="3403600"/>
          <p14:tracePt t="43645" x="3271838" y="3403600"/>
          <p14:tracePt t="43647" x="3282950" y="3408363"/>
          <p14:tracePt t="43649" x="3300413" y="3408363"/>
          <p14:tracePt t="43652" x="3313113" y="3414713"/>
          <p14:tracePt t="43654" x="3330575" y="3421063"/>
          <p14:tracePt t="43656" x="3343275" y="3421063"/>
          <p14:tracePt t="43658" x="3354388" y="3421063"/>
          <p14:tracePt t="43660" x="3373438" y="3421063"/>
          <p14:tracePt t="43661" x="3378200" y="3427413"/>
          <p14:tracePt t="43662" x="3384550" y="3427413"/>
          <p14:tracePt t="43663" x="3397250" y="3427413"/>
          <p14:tracePt t="43664" x="3403600" y="3433763"/>
          <p14:tracePt t="43665" x="3408363" y="3433763"/>
          <p14:tracePt t="43666" x="3414713" y="3433763"/>
          <p14:tracePt t="43667" x="3427413" y="3433763"/>
          <p14:tracePt t="43668" x="3438525" y="3433763"/>
          <p14:tracePt t="43669" x="3451225" y="3433763"/>
          <p14:tracePt t="43670" x="3455988" y="3433763"/>
          <p14:tracePt t="43671" x="3475038" y="3438525"/>
          <p14:tracePt t="43672" x="3479800" y="3438525"/>
          <p14:tracePt t="43673" x="3492500" y="3438525"/>
          <p14:tracePt t="43674" x="3498850" y="3438525"/>
          <p14:tracePt t="43675" x="3509963" y="3438525"/>
          <p14:tracePt t="43676" x="3516313" y="3444875"/>
          <p14:tracePt t="43677" x="3529013" y="3444875"/>
          <p14:tracePt t="43678" x="3540125" y="3444875"/>
          <p14:tracePt t="43679" x="3552825" y="3444875"/>
          <p14:tracePt t="43680" x="3570288" y="3451225"/>
          <p14:tracePt t="43681" x="3587750" y="3457575"/>
          <p14:tracePt t="43682" x="3600450" y="3457575"/>
          <p14:tracePt t="43683" x="3617913" y="3462338"/>
          <p14:tracePt t="43684" x="3630613" y="3462338"/>
          <p14:tracePt t="43685" x="3641725" y="3468688"/>
          <p14:tracePt t="43686" x="3660775" y="3475038"/>
          <p14:tracePt t="43687" x="3678238" y="3475038"/>
          <p14:tracePt t="43688" x="3695700" y="3481388"/>
          <p14:tracePt t="43690" x="3713163" y="3481388"/>
          <p14:tracePt t="43691" x="3732213" y="3486150"/>
          <p14:tracePt t="43691" x="3749675" y="3492500"/>
          <p14:tracePt t="43692" x="3773488" y="3498850"/>
          <p14:tracePt t="43693" x="3786188" y="3498850"/>
          <p14:tracePt t="43694" x="3803650" y="3505200"/>
          <p14:tracePt t="43695" x="3833813" y="3505200"/>
          <p14:tracePt t="43696" x="3851275" y="3505200"/>
          <p14:tracePt t="43697" x="3868738" y="3509963"/>
          <p14:tracePt t="43698" x="3892550" y="3516313"/>
          <p14:tracePt t="43699" x="3911600" y="3516313"/>
          <p14:tracePt t="43700" x="3929063" y="3522663"/>
          <p14:tracePt t="43701" x="3946525" y="3529013"/>
          <p14:tracePt t="43702" x="3965575" y="3529013"/>
          <p14:tracePt t="43703" x="3983038" y="3529013"/>
          <p14:tracePt t="43704" x="4000500" y="3529013"/>
          <p14:tracePt t="43705" x="4019550" y="3535363"/>
          <p14:tracePt t="43707" x="4037013" y="3535363"/>
          <p14:tracePt t="43707" x="4054475" y="3535363"/>
          <p14:tracePt t="43708" x="4071938" y="3540125"/>
          <p14:tracePt t="43709" x="4090988" y="3540125"/>
          <p14:tracePt t="43710" x="4108450" y="3540125"/>
          <p14:tracePt t="43711" x="4125913" y="3546475"/>
          <p14:tracePt t="43712" x="4144963" y="3546475"/>
          <p14:tracePt t="43713" x="4162425" y="3546475"/>
          <p14:tracePt t="43714" x="4173538" y="3546475"/>
          <p14:tracePt t="43715" x="4198938" y="3546475"/>
          <p14:tracePt t="43716" x="4216400" y="3546475"/>
          <p14:tracePt t="43717" x="4233863" y="3546475"/>
          <p14:tracePt t="43718" x="4246563" y="3546475"/>
          <p14:tracePt t="43719" x="4264025" y="3552825"/>
          <p14:tracePt t="43720" x="4281488" y="3552825"/>
          <p14:tracePt t="43722" x="4294188" y="3552825"/>
          <p14:tracePt t="43723" x="4324350" y="3552825"/>
          <p14:tracePt t="43725" x="4348163" y="3552825"/>
          <p14:tracePt t="43726" x="4359275" y="3552825"/>
          <p14:tracePt t="43727" x="4378325" y="3552825"/>
          <p14:tracePt t="43728" x="4395788" y="3552825"/>
          <p14:tracePt t="43729" x="4406900" y="3552825"/>
          <p14:tracePt t="43730" x="4419600" y="3552825"/>
          <p14:tracePt t="43731" x="4437063" y="3552825"/>
          <p14:tracePt t="43732" x="4449763" y="3552825"/>
          <p14:tracePt t="43733" x="4460875" y="3552825"/>
          <p14:tracePt t="43734" x="4479925" y="3552825"/>
          <p14:tracePt t="43735" x="4491038" y="3552825"/>
          <p14:tracePt t="43736" x="4503738" y="3552825"/>
          <p14:tracePt t="43737" x="4514850" y="3552825"/>
          <p14:tracePt t="43738" x="4533900" y="3552825"/>
          <p14:tracePt t="43740" x="4545013" y="3552825"/>
          <p14:tracePt t="43740" x="4557713" y="3552825"/>
          <p14:tracePt t="43741" x="4568825" y="3552825"/>
          <p14:tracePt t="43742" x="4581525" y="3552825"/>
          <p14:tracePt t="43743" x="4598988" y="3552825"/>
          <p14:tracePt t="43744" x="4610100" y="3552825"/>
          <p14:tracePt t="43745" x="4629150" y="3546475"/>
          <p14:tracePt t="43746" x="4640263" y="3546475"/>
          <p14:tracePt t="43747" x="4652963" y="3540125"/>
          <p14:tracePt t="43748" x="4664075" y="3540125"/>
          <p14:tracePt t="43749" x="4676775" y="3535363"/>
          <p14:tracePt t="43750" x="4687888" y="3535363"/>
          <p14:tracePt t="43751" x="4706938" y="3535363"/>
          <p14:tracePt t="43752" x="4718050" y="3535363"/>
          <p14:tracePt t="43753" x="4724400" y="3535363"/>
          <p14:tracePt t="43754" x="4737100" y="3529013"/>
          <p14:tracePt t="43755" x="4748213" y="3522663"/>
          <p14:tracePt t="43757" x="4760913" y="3522663"/>
          <p14:tracePt t="43758" x="4765675" y="3522663"/>
          <p14:tracePt t="43758" x="4778375" y="3522663"/>
          <p14:tracePt t="43759" x="4791075" y="3516313"/>
          <p14:tracePt t="43760" x="4795838" y="3516313"/>
          <p14:tracePt t="43761" x="4808538" y="3509963"/>
          <p14:tracePt t="43762" x="4814888" y="3509963"/>
          <p14:tracePt t="43763" x="4819650" y="3509963"/>
          <p14:tracePt t="43764" x="4826000" y="3509963"/>
          <p14:tracePt t="43765" x="4832350" y="3505200"/>
          <p14:tracePt t="43766" x="4838700" y="3505200"/>
          <p14:tracePt t="43767" x="4843463" y="3498850"/>
          <p14:tracePt t="43768" x="4849813" y="3498850"/>
          <p14:tracePt t="43769" x="4856163" y="3498850"/>
          <p14:tracePt t="43770" x="4862513" y="3492500"/>
          <p14:tracePt t="43771" x="4867275" y="3492500"/>
          <p14:tracePt t="43772" x="4873625" y="3486150"/>
          <p14:tracePt t="43773" x="4879975" y="3486150"/>
          <p14:tracePt t="43775" x="4892675" y="3481388"/>
          <p14:tracePt t="43777" x="4897438" y="3481388"/>
          <p14:tracePt t="43778" x="4903788" y="3481388"/>
          <p14:tracePt t="43779" x="4910138" y="3475038"/>
          <p14:tracePt t="43781" x="4916488" y="3468688"/>
          <p14:tracePt t="43783" x="4921250" y="3468688"/>
          <p14:tracePt t="43785" x="4921250" y="3462338"/>
          <p14:tracePt t="43787" x="4927600" y="3462338"/>
          <p14:tracePt t="43788" x="4933950" y="3462338"/>
          <p14:tracePt t="43791" x="4940300" y="3457575"/>
          <p14:tracePt t="43794" x="4945063" y="3457575"/>
          <p14:tracePt t="43797" x="4951413" y="3451225"/>
          <p14:tracePt t="43798" x="4957763" y="3451225"/>
          <p14:tracePt t="43801" x="4957763" y="3444875"/>
          <p14:tracePt t="43802" x="4964113" y="3444875"/>
          <p14:tracePt t="43805" x="4970463" y="3444875"/>
          <p14:tracePt t="43809" x="4975225" y="3444875"/>
          <p14:tracePt t="43811" x="4981575" y="3444875"/>
          <p14:tracePt t="43813" x="4987925" y="3438525"/>
          <p14:tracePt t="43815" x="4994275" y="3438525"/>
          <p14:tracePt t="43818" x="4999038" y="3438525"/>
          <p14:tracePt t="43820" x="5005388" y="3438525"/>
          <p14:tracePt t="43822" x="5011738" y="3438525"/>
          <p14:tracePt t="43823" x="5011738" y="3433763"/>
          <p14:tracePt t="43824" x="5018088" y="3433763"/>
          <p14:tracePt t="43827" x="5022850" y="3433763"/>
          <p14:tracePt t="43829" x="5029200" y="3433763"/>
          <p14:tracePt t="43830" x="5035550" y="3433763"/>
          <p14:tracePt t="43832" x="5041900" y="3433763"/>
          <p14:tracePt t="43834" x="5046663" y="3433763"/>
          <p14:tracePt t="43836" x="5053013" y="3433763"/>
          <p14:tracePt t="43837" x="5059363" y="3433763"/>
          <p14:tracePt t="43838" x="5059363" y="3427413"/>
          <p14:tracePt t="43840" x="5065713" y="3427413"/>
          <p14:tracePt t="43841" x="5072063" y="3421063"/>
          <p14:tracePt t="43842" x="5076825" y="3421063"/>
          <p14:tracePt t="43843" x="5083175" y="3421063"/>
          <p14:tracePt t="43845" x="5089525" y="3421063"/>
          <p14:tracePt t="43847" x="5095875" y="3414713"/>
          <p14:tracePt t="43848" x="5100638" y="3414713"/>
          <p14:tracePt t="43850" x="5106988" y="3414713"/>
          <p14:tracePt t="43852" x="5113338" y="3414713"/>
          <p14:tracePt t="43853" x="5113338" y="3408363"/>
          <p14:tracePt t="43854" x="5119688" y="3408363"/>
          <p14:tracePt t="43857" x="5124450" y="3408363"/>
          <p14:tracePt t="43857" x="5130800" y="3403600"/>
          <p14:tracePt t="43858" x="5137150" y="3403600"/>
          <p14:tracePt t="43859" x="5137150" y="3397250"/>
          <p14:tracePt t="43860" x="5143500" y="3397250"/>
          <p14:tracePt t="43861" x="5149850" y="3397250"/>
          <p14:tracePt t="43863" x="5154613" y="3390900"/>
          <p14:tracePt t="43865" x="5160963" y="3390900"/>
          <p14:tracePt t="43866" x="5167313" y="3390900"/>
          <p14:tracePt t="43867" x="5167313" y="3384550"/>
          <p14:tracePt t="43868" x="5173663" y="3384550"/>
          <p14:tracePt t="43869" x="5178425" y="3384550"/>
          <p14:tracePt t="43871" x="5184775" y="3384550"/>
          <p14:tracePt t="43872" x="5191125" y="3379788"/>
          <p14:tracePt t="43874" x="5197475" y="3373438"/>
          <p14:tracePt t="43875" x="5202238" y="3373438"/>
          <p14:tracePt t="43876" x="5208588" y="3373438"/>
          <p14:tracePt t="43878" x="5214938" y="3367088"/>
          <p14:tracePt t="43880" x="5227638" y="3367088"/>
          <p14:tracePt t="43882" x="5232400" y="3367088"/>
          <p14:tracePt t="43883" x="5232400" y="3360738"/>
          <p14:tracePt t="43884" x="5245100" y="3360738"/>
          <p14:tracePt t="43886" x="5251450" y="3360738"/>
          <p14:tracePt t="43887" x="5256213" y="3360738"/>
          <p14:tracePt t="43888" x="5256213" y="3355975"/>
          <p14:tracePt t="43890" x="5268913" y="3349625"/>
          <p14:tracePt t="43891" x="5275263" y="3349625"/>
          <p14:tracePt t="43892" x="5280025" y="3349625"/>
          <p14:tracePt t="43893" x="5286375" y="3349625"/>
          <p14:tracePt t="43894" x="5299075" y="3349625"/>
          <p14:tracePt t="43895" x="5299075" y="3343275"/>
          <p14:tracePt t="43896" x="5310188" y="3343275"/>
          <p14:tracePt t="43897" x="5316538" y="3343275"/>
          <p14:tracePt t="43898" x="5322888" y="3343275"/>
          <p14:tracePt t="43899" x="5334000" y="3343275"/>
          <p14:tracePt t="43900" x="5340350" y="3336925"/>
          <p14:tracePt t="43907" x="5407025" y="3325813"/>
          <p14:tracePt t="43910" x="5441950" y="3319463"/>
          <p14:tracePt t="43911" x="5448300" y="3319463"/>
          <p14:tracePt t="43912" x="5454650" y="3319463"/>
          <p14:tracePt t="43913" x="5465763" y="3313113"/>
          <p14:tracePt t="43914" x="5478463" y="3313113"/>
          <p14:tracePt t="43916" x="5489575" y="3313113"/>
          <p14:tracePt t="43916" x="5502275" y="3313113"/>
          <p14:tracePt t="43917" x="5513388" y="3306763"/>
          <p14:tracePt t="43918" x="5532438" y="3306763"/>
          <p14:tracePt t="43919" x="5543550" y="3306763"/>
          <p14:tracePt t="43920" x="5561013" y="3302000"/>
          <p14:tracePt t="43921" x="5573713" y="3302000"/>
          <p14:tracePt t="43922" x="5586413" y="3295650"/>
          <p14:tracePt t="43923" x="5603875" y="3295650"/>
          <p14:tracePt t="43924" x="5614988" y="3295650"/>
          <p14:tracePt t="43925" x="5627688" y="3295650"/>
          <p14:tracePt t="43926" x="5645150" y="3289300"/>
          <p14:tracePt t="43927" x="5657850" y="3289300"/>
          <p14:tracePt t="43928" x="5668963" y="3289300"/>
          <p14:tracePt t="43929" x="5688013" y="3282950"/>
          <p14:tracePt t="43930" x="5699125" y="3282950"/>
          <p14:tracePt t="43931" x="5716588" y="3278188"/>
          <p14:tracePt t="43932" x="5735638" y="3278188"/>
          <p14:tracePt t="43933" x="5746750" y="3278188"/>
          <p14:tracePt t="43934" x="5759450" y="3278188"/>
          <p14:tracePt t="43935" x="5776913" y="3271838"/>
          <p14:tracePt t="43936" x="5789613" y="3271838"/>
          <p14:tracePt t="43937" x="5800725" y="3265488"/>
          <p14:tracePt t="43938" x="5818188" y="3265488"/>
          <p14:tracePt t="43939" x="5830888" y="3265488"/>
          <p14:tracePt t="43940" x="5843588" y="3265488"/>
          <p14:tracePt t="43942" x="5861050" y="3259138"/>
          <p14:tracePt t="43942" x="5878513" y="3252788"/>
          <p14:tracePt t="43943" x="5891213" y="3252788"/>
          <p14:tracePt t="43944" x="5902325" y="3248025"/>
          <p14:tracePt t="43945" x="5915025" y="3248025"/>
          <p14:tracePt t="43946" x="5926138" y="3248025"/>
          <p14:tracePt t="43947" x="5938838" y="3248025"/>
          <p14:tracePt t="43948" x="5949950" y="3248025"/>
          <p14:tracePt t="43949" x="5956300" y="3241675"/>
          <p14:tracePt t="43950" x="5969000" y="3241675"/>
          <p14:tracePt t="43951" x="5980113" y="3235325"/>
          <p14:tracePt t="43952" x="5986463" y="3235325"/>
          <p14:tracePt t="43953" x="5992813" y="3228975"/>
          <p14:tracePt t="43954" x="5997575" y="3228975"/>
          <p14:tracePt t="43955" x="6003925" y="3228975"/>
          <p14:tracePt t="43957" x="6010275" y="3228975"/>
          <p14:tracePt t="43957" x="6016625" y="3228975"/>
          <p14:tracePt t="43958" x="6016625" y="3224213"/>
          <p14:tracePt t="43959" x="6027738" y="3224213"/>
          <p14:tracePt t="43961" x="6034088" y="3224213"/>
          <p14:tracePt t="43964" x="6040438" y="3224213"/>
          <p14:tracePt t="43965" x="6040438" y="3217863"/>
          <p14:tracePt t="43966" x="6046788" y="3217863"/>
          <p14:tracePt t="43968" x="6051550" y="3217863"/>
          <p14:tracePt t="43979" x="6051550" y="3211513"/>
          <p14:tracePt t="44011" x="6046788" y="3211513"/>
          <p14:tracePt t="44018" x="6040438" y="3211513"/>
          <p14:tracePt t="44025" x="6034088" y="3211513"/>
          <p14:tracePt t="44031" x="6034088" y="3205163"/>
          <p14:tracePt t="44042" x="6027738" y="3205163"/>
          <p14:tracePt t="44051" x="6022975" y="3205163"/>
          <p14:tracePt t="44095" x="6016625" y="3205163"/>
          <p14:tracePt t="44101" x="6010275" y="3205163"/>
          <p14:tracePt t="44115" x="6010275" y="3211513"/>
          <p14:tracePt t="44118" x="6003925" y="3211513"/>
          <p14:tracePt t="44133" x="5997575" y="3211513"/>
          <p14:tracePt t="44149" x="5992813" y="3217863"/>
          <p14:tracePt t="44168" x="5986463" y="3217863"/>
          <p14:tracePt t="44282" x="5980113" y="3217863"/>
          <p14:tracePt t="44300" x="5973763" y="3217863"/>
          <p14:tracePt t="44379" x="5969000" y="3217863"/>
          <p14:tracePt t="44384" x="5962650" y="3217863"/>
          <p14:tracePt t="44401" x="5956300" y="3217863"/>
          <p14:tracePt t="44408" x="5949950" y="3217863"/>
          <p14:tracePt t="44465" x="5949950" y="3211513"/>
          <p14:tracePt t="44469" x="5945188" y="3211513"/>
          <p14:tracePt t="44477" x="5938838" y="3211513"/>
          <p14:tracePt t="44481" x="5938838" y="3205163"/>
          <p14:tracePt t="44485" x="5932488" y="3200400"/>
          <p14:tracePt t="44488" x="5926138" y="3200400"/>
          <p14:tracePt t="44497" x="5919788" y="3200400"/>
          <p14:tracePt t="44555" x="5915025" y="3200400"/>
          <p14:tracePt t="44561" x="5908675" y="3200400"/>
          <p14:tracePt t="44576" x="5902325" y="3200400"/>
          <p14:tracePt t="44581" x="5895975" y="3200400"/>
          <p14:tracePt t="44586" x="5891213" y="3200400"/>
          <p14:tracePt t="44593" x="5884863" y="3200400"/>
          <p14:tracePt t="44600" x="5878513" y="3200400"/>
          <p14:tracePt t="44603" x="5872163" y="3200400"/>
          <p14:tracePt t="44609" x="5867400" y="3200400"/>
          <p14:tracePt t="44616" x="5861050" y="3200400"/>
          <p14:tracePt t="44621" x="5854700" y="3200400"/>
          <p14:tracePt t="44626" x="5848350" y="3200400"/>
          <p14:tracePt t="44635" x="5843588" y="3200400"/>
          <p14:tracePt t="44640" x="5837238" y="3200400"/>
          <p14:tracePt t="44642" x="5837238" y="3205163"/>
          <p14:tracePt t="44649" x="5824538" y="3205163"/>
          <p14:tracePt t="44658" x="5818188" y="3205163"/>
          <p14:tracePt t="44665" x="5813425" y="3211513"/>
          <p14:tracePt t="44676" x="5807075" y="3211513"/>
          <p14:tracePt t="44684" x="5800725" y="3211513"/>
          <p14:tracePt t="44739" x="5794375" y="3217863"/>
          <p14:tracePt t="44758" x="5789613" y="3217863"/>
          <p14:tracePt t="44770" x="5789613" y="3224213"/>
          <p14:tracePt t="44776" x="5783263" y="3224213"/>
          <p14:tracePt t="44791" x="5776913" y="3228975"/>
          <p14:tracePt t="44839" x="5776913" y="3235325"/>
          <p14:tracePt t="44913" x="5776913" y="3228975"/>
          <p14:tracePt t="44933" x="5776913" y="3224213"/>
          <p14:tracePt t="44949" x="5776913" y="3217863"/>
          <p14:tracePt t="44965" x="5776913" y="3211513"/>
          <p14:tracePt t="45007" x="5776913" y="3205163"/>
          <p14:tracePt t="45018" x="5776913" y="3200400"/>
          <p14:tracePt t="45077" x="5770563" y="3200400"/>
          <p14:tracePt t="45087" x="5770563" y="3194050"/>
          <p14:tracePt t="45094" x="5765800" y="3187700"/>
          <p14:tracePt t="45118" x="5765800" y="3181350"/>
          <p14:tracePt t="45144" x="5759450" y="3181350"/>
          <p14:tracePt t="45156" x="5753100" y="3181350"/>
          <p14:tracePt t="45179" x="5746750" y="3181350"/>
          <p14:tracePt t="45255" x="5740400" y="3181350"/>
          <p14:tracePt t="45307" x="5735638" y="3181350"/>
          <p14:tracePt t="45406" x="5729288" y="3181350"/>
          <p14:tracePt t="45419" x="5722938" y="3181350"/>
          <p14:tracePt t="45584" x="5722938" y="3176588"/>
          <p14:tracePt t="45691" x="5716588" y="3176588"/>
          <p14:tracePt t="45725" x="5711825" y="3176588"/>
          <p14:tracePt t="45741" x="5705475" y="3176588"/>
          <p14:tracePt t="45751" x="5699125" y="3176588"/>
          <p14:tracePt t="45773" x="5692775" y="3176588"/>
          <p14:tracePt t="45830" x="5688013" y="3176588"/>
          <p14:tracePt t="46365" x="5681663" y="3176588"/>
          <p14:tracePt t="47908" x="5681663" y="3170238"/>
          <p14:tracePt t="47937" x="5681663" y="3163888"/>
          <p14:tracePt t="48565" x="5675313" y="3163888"/>
          <p14:tracePt t="49576" x="5675313" y="3170238"/>
          <p14:tracePt t="49586" x="5675313" y="3181350"/>
          <p14:tracePt t="49593" x="5668963" y="3187700"/>
          <p14:tracePt t="49597" x="5668963" y="3194050"/>
          <p14:tracePt t="49605" x="5668963" y="3200400"/>
          <p14:tracePt t="49609" x="5668963" y="3205163"/>
          <p14:tracePt t="49614" x="5664200" y="3205163"/>
          <p14:tracePt t="49619" x="5664200" y="3211513"/>
          <p14:tracePt t="49629" x="5664200" y="3217863"/>
          <p14:tracePt t="49729" x="5657850" y="3217863"/>
          <p14:tracePt t="49792" x="5651500" y="3217863"/>
          <p14:tracePt t="49956" x="5645150" y="3217863"/>
          <p14:tracePt t="50051" x="5645150" y="3211513"/>
          <p14:tracePt t="50170" x="5645150" y="3205163"/>
          <p14:tracePt t="50181" x="5645150" y="3200400"/>
          <p14:tracePt t="50193" x="5645150" y="3194050"/>
          <p14:tracePt t="50208" x="5645150" y="3187700"/>
          <p14:tracePt t="50221" x="5645150" y="3181350"/>
          <p14:tracePt t="50228" x="5645150" y="3176588"/>
          <p14:tracePt t="50285" x="5638800" y="3176588"/>
          <p14:tracePt t="50313" x="5638800" y="3181350"/>
          <p14:tracePt t="50405" x="5638800" y="3187700"/>
          <p14:tracePt t="50452" x="5638800" y="3194050"/>
          <p14:tracePt t="50480" x="5645150" y="3200400"/>
          <p14:tracePt t="50535" x="5645150" y="3205163"/>
          <p14:tracePt t="50630" x="5638800" y="3194050"/>
          <p14:tracePt t="50646" x="5634038" y="3181350"/>
          <p14:tracePt t="50651" x="5634038" y="3176588"/>
          <p14:tracePt t="50657" x="5634038" y="3170238"/>
          <p14:tracePt t="50661" x="5634038" y="3163888"/>
          <p14:tracePt t="50669" x="5627688" y="3157538"/>
          <p14:tracePt t="50671" x="5627688" y="3151188"/>
          <p14:tracePt t="50678" x="5627688" y="3146425"/>
          <p14:tracePt t="50683" x="5627688" y="3140075"/>
          <p14:tracePt t="50691" x="5627688" y="3133725"/>
          <p14:tracePt t="50695" x="5627688" y="3127375"/>
          <p14:tracePt t="50713" x="5627688" y="3122613"/>
          <p14:tracePt t="50723" x="5621338" y="3122613"/>
          <p14:tracePt t="50744" x="5621338" y="3116263"/>
          <p14:tracePt t="50772" x="5614988" y="3116263"/>
          <p14:tracePt t="50811" x="5614988" y="3122613"/>
          <p14:tracePt t="50819" x="5614988" y="3127375"/>
          <p14:tracePt t="50825" x="5614988" y="3133725"/>
          <p14:tracePt t="50834" x="5614988" y="3140075"/>
          <p14:tracePt t="50845" x="5614988" y="3146425"/>
          <p14:tracePt t="50859" x="5614988" y="3151188"/>
          <p14:tracePt t="50870" x="5614988" y="3157538"/>
          <p14:tracePt t="50892" x="5614988" y="3163888"/>
          <p14:tracePt t="50902" x="5614988" y="3170238"/>
          <p14:tracePt t="50913" x="5614988" y="3176588"/>
          <p14:tracePt t="50918" x="5614988" y="3181350"/>
          <p14:tracePt t="51029" x="5614988" y="3176588"/>
          <p14:tracePt t="51035" x="5614988" y="3170238"/>
          <p14:tracePt t="51045" x="5614988" y="3151188"/>
          <p14:tracePt t="51052" x="5614988" y="3146425"/>
          <p14:tracePt t="51061" x="5614988" y="3127375"/>
          <p14:tracePt t="51069" x="5614988" y="3116263"/>
          <p14:tracePt t="51073" x="5614988" y="3109913"/>
          <p14:tracePt t="51076" x="5614988" y="3103563"/>
          <p14:tracePt t="51082" x="5614988" y="3098800"/>
          <p14:tracePt t="51091" x="5614988" y="3092450"/>
          <p14:tracePt t="51101" x="5614988" y="3086100"/>
          <p14:tracePt t="51195" x="5614988" y="3092450"/>
          <p14:tracePt t="51200" x="5610225" y="3092450"/>
          <p14:tracePt t="51215" x="5610225" y="3098800"/>
          <p14:tracePt t="51630" x="5603875" y="3098800"/>
          <p14:tracePt t="51637" x="5603875" y="3103563"/>
          <p14:tracePt t="51650" x="5603875" y="3109913"/>
          <p14:tracePt t="51668" x="5597525" y="3116263"/>
          <p14:tracePt t="51708" x="5591175" y="3122613"/>
          <p14:tracePt t="51747" x="5591175" y="3127375"/>
          <p14:tracePt t="51795" x="5591175" y="3133725"/>
          <p14:tracePt t="51823" x="5586413" y="3133725"/>
          <p14:tracePt t="52697" x="5586413" y="3127375"/>
          <p14:tracePt t="52714" x="5591175" y="3127375"/>
          <p14:tracePt t="52731" x="5591175" y="3122613"/>
          <p14:tracePt t="52737" x="5597525" y="3122613"/>
          <p14:tracePt t="52779" x="5603875" y="3122613"/>
          <p14:tracePt t="52786" x="5610225" y="3116263"/>
          <p14:tracePt t="52792" x="5614988" y="3116263"/>
          <p14:tracePt t="52795" x="5614988" y="3109913"/>
          <p14:tracePt t="52801" x="5621338" y="3103563"/>
          <p14:tracePt t="52813" x="5627688" y="3098800"/>
          <p14:tracePt t="52816" x="5634038" y="3098800"/>
          <p14:tracePt t="52819" x="5634038" y="3092450"/>
          <p14:tracePt t="52827" x="5638800" y="3092450"/>
          <p14:tracePt t="52830" x="5638800" y="3086100"/>
          <p14:tracePt t="52835" x="5638800" y="3079750"/>
          <p14:tracePt t="53373" x="5645150" y="3079750"/>
          <p14:tracePt t="54013" x="5645150" y="3086100"/>
          <p14:tracePt t="55620" x="5645150" y="3092450"/>
          <p14:tracePt t="55921" x="5645150" y="3098800"/>
          <p14:tracePt t="56304" x="5645150" y="3092450"/>
          <p14:tracePt t="56316" x="5645150" y="3086100"/>
          <p14:tracePt t="56325" x="5645150" y="3079750"/>
          <p14:tracePt t="56412" x="5645150" y="3086100"/>
          <p14:tracePt t="56423" x="5645150" y="3092450"/>
          <p14:tracePt t="56440" x="5645150" y="3098800"/>
          <p14:tracePt t="56585" x="5645150" y="3092450"/>
          <p14:tracePt t="56633" x="5638800" y="3092450"/>
          <p14:tracePt t="56645" x="5627688" y="3086100"/>
          <p14:tracePt t="56656" x="5621338" y="3086100"/>
          <p14:tracePt t="56663" x="5614988" y="3086100"/>
          <p14:tracePt t="56670" x="5603875" y="3086100"/>
          <p14:tracePt t="56680" x="5597525" y="3086100"/>
          <p14:tracePt t="56684" x="5591175" y="3086100"/>
          <p14:tracePt t="56693" x="5586413" y="3086100"/>
          <p14:tracePt t="56697" x="5580063" y="3086100"/>
          <p14:tracePt t="56701" x="5580063" y="3092450"/>
          <p14:tracePt t="56705" x="5573713" y="3092450"/>
          <p14:tracePt t="56714" x="5567363" y="3098800"/>
          <p14:tracePt t="56720" x="5561013" y="3098800"/>
          <p14:tracePt t="56723" x="5556250" y="3098800"/>
          <p14:tracePt t="56725" x="5556250" y="3103563"/>
          <p14:tracePt t="56728" x="5549900" y="3109913"/>
          <p14:tracePt t="56733" x="5543550" y="3109913"/>
          <p14:tracePt t="56740" x="5537200" y="3109913"/>
          <p14:tracePt t="56744" x="5532438" y="3116263"/>
          <p14:tracePt t="56749" x="5526088" y="3116263"/>
          <p14:tracePt t="56752" x="5526088" y="3122613"/>
          <p14:tracePt t="56756" x="5519738" y="3122613"/>
          <p14:tracePt t="56763" x="5513388" y="3122613"/>
          <p14:tracePt t="56785" x="5508625" y="3122613"/>
          <p14:tracePt t="56820" x="5508625" y="3116263"/>
          <p14:tracePt t="56834" x="5508625" y="3109913"/>
          <p14:tracePt t="56843" x="5513388" y="3103563"/>
          <p14:tracePt t="56850" x="5519738" y="3098800"/>
          <p14:tracePt t="56854" x="5526088" y="3098800"/>
          <p14:tracePt t="56857" x="5532438" y="3098800"/>
          <p14:tracePt t="56860" x="5537200" y="3098800"/>
          <p14:tracePt t="56866" x="5543550" y="3098800"/>
          <p14:tracePt t="56870" x="5549900" y="3092450"/>
          <p14:tracePt t="56877" x="5556250" y="3092450"/>
          <p14:tracePt t="56880" x="5561013" y="3092450"/>
          <p14:tracePt t="56886" x="5567363" y="3086100"/>
          <p14:tracePt t="56905" x="5591175" y="3079750"/>
          <p14:tracePt t="56914" x="5597525" y="3079750"/>
          <p14:tracePt t="56927" x="5603875" y="3079750"/>
          <p14:tracePt t="56934" x="5610225" y="3079750"/>
          <p14:tracePt t="56951" x="5610225" y="3073400"/>
          <p14:tracePt t="56975" x="5610225" y="3068638"/>
          <p14:tracePt t="57092" x="5610225" y="3062288"/>
          <p14:tracePt t="57097" x="5610225" y="3055938"/>
          <p14:tracePt t="57107" x="5610225" y="3049588"/>
          <p14:tracePt t="57111" x="5610225" y="3044825"/>
          <p14:tracePt t="57116" x="5610225" y="3032125"/>
          <p14:tracePt t="57121" x="5614988" y="3021013"/>
          <p14:tracePt t="57125" x="5621338" y="3008313"/>
          <p14:tracePt t="57130" x="5621338" y="2984500"/>
          <p14:tracePt t="57134" x="5627688" y="2971800"/>
          <p14:tracePt t="57138" x="5634038" y="2954338"/>
          <p14:tracePt t="57143" x="5634038" y="2936875"/>
          <p14:tracePt t="57147" x="5634038" y="2919413"/>
          <p14:tracePt t="57151" x="5634038" y="2894013"/>
          <p14:tracePt t="57153" x="5638800" y="2882900"/>
          <p14:tracePt t="57155" x="5638800" y="2865438"/>
          <p14:tracePt t="57157" x="5645150" y="2859088"/>
          <p14:tracePt t="57160" x="5645150" y="2846388"/>
          <p14:tracePt t="57162" x="5651500" y="2822575"/>
          <p14:tracePt t="57163" x="5651500" y="2816225"/>
          <p14:tracePt t="57164" x="5651500" y="2805113"/>
          <p14:tracePt t="57166" x="5657850" y="2798763"/>
          <p14:tracePt t="57167" x="5664200" y="2787650"/>
          <p14:tracePt t="57168" x="5664200" y="2781300"/>
          <p14:tracePt t="57169" x="5664200" y="2768600"/>
          <p14:tracePt t="57170" x="5664200" y="2763838"/>
          <p14:tracePt t="57172" x="5668963" y="2751138"/>
          <p14:tracePt t="57173" x="5668963" y="2744788"/>
          <p14:tracePt t="57175" x="5668963" y="2733675"/>
          <p14:tracePt t="57176" x="5675313" y="2727325"/>
          <p14:tracePt t="57177" x="5675313" y="2720975"/>
          <p14:tracePt t="57178" x="5681663" y="2720975"/>
          <p14:tracePt t="57179" x="5681663" y="2714625"/>
          <p14:tracePt t="57180" x="5681663" y="2703513"/>
          <p14:tracePt t="57181" x="5688013" y="2703513"/>
          <p14:tracePt t="57182" x="5688013" y="2690813"/>
          <p14:tracePt t="57183" x="5692775" y="2686050"/>
          <p14:tracePt t="57185" x="5692775" y="2673350"/>
          <p14:tracePt t="57186" x="5692775" y="2667000"/>
          <p14:tracePt t="57188" x="5699125" y="2662238"/>
          <p14:tracePt t="57189" x="5699125" y="2655888"/>
          <p14:tracePt t="57190" x="5699125" y="2643188"/>
          <p14:tracePt t="57191" x="5705475" y="2636838"/>
          <p14:tracePt t="57192" x="5711825" y="2636838"/>
          <p14:tracePt t="57193" x="5711825" y="2625725"/>
          <p14:tracePt t="57194" x="5711825" y="2619375"/>
          <p14:tracePt t="57195" x="5711825" y="2613025"/>
          <p14:tracePt t="57196" x="5716588" y="2601913"/>
          <p14:tracePt t="57197" x="5716588" y="2595563"/>
          <p14:tracePt t="57198" x="5722938" y="2589213"/>
          <p14:tracePt t="57199" x="5722938" y="2578100"/>
          <p14:tracePt t="57200" x="5722938" y="2571750"/>
          <p14:tracePt t="57201" x="5722938" y="2565400"/>
          <p14:tracePt t="57202" x="5722938" y="2559050"/>
          <p14:tracePt t="57204" x="5729288" y="2547938"/>
          <p14:tracePt t="57207" x="5735638" y="2530475"/>
          <p14:tracePt t="57208" x="5735638" y="2517775"/>
          <p14:tracePt t="57209" x="5735638" y="2511425"/>
          <p14:tracePt t="57210" x="5735638" y="2500313"/>
          <p14:tracePt t="57211" x="5735638" y="2493963"/>
          <p14:tracePt t="57212" x="5735638" y="2487613"/>
          <p14:tracePt t="57213" x="5735638" y="2481263"/>
          <p14:tracePt t="57214" x="5740400" y="2476500"/>
          <p14:tracePt t="57215" x="5740400" y="2470150"/>
          <p14:tracePt t="57216" x="5740400" y="2463800"/>
          <p14:tracePt t="57217" x="5740400" y="2457450"/>
          <p14:tracePt t="57218" x="5740400" y="2452688"/>
          <p14:tracePt t="57219" x="5740400" y="2446338"/>
          <p14:tracePt t="57221" x="5746750" y="2446338"/>
          <p14:tracePt t="57222" x="5746750" y="2439988"/>
          <p14:tracePt t="57223" x="5746750" y="2433638"/>
          <p14:tracePt t="57223" x="5746750" y="2428875"/>
          <p14:tracePt t="57224" x="5746750" y="2422525"/>
          <p14:tracePt t="57226" x="5746750" y="2416175"/>
          <p14:tracePt t="57227" x="5746750" y="2409825"/>
          <p14:tracePt t="57228" x="5746750" y="2405063"/>
          <p14:tracePt t="57230" x="5746750" y="2398713"/>
          <p14:tracePt t="57232" x="5746750" y="2392363"/>
          <p14:tracePt t="57233" x="5746750" y="2386013"/>
          <p14:tracePt t="57234" x="5746750" y="2379663"/>
          <p14:tracePt t="57237" x="5746750" y="2368550"/>
          <p14:tracePt t="57239" x="5746750" y="2362200"/>
          <p14:tracePt t="57241" x="5746750" y="2355850"/>
          <p14:tracePt t="57243" x="5746750" y="2351088"/>
          <p14:tracePt t="57244" x="5746750" y="2344738"/>
          <p14:tracePt t="57246" x="5746750" y="2338388"/>
          <p14:tracePt t="57248" x="5740400" y="2332038"/>
          <p14:tracePt t="57250" x="5735638" y="2327275"/>
          <p14:tracePt t="57251" x="5735638" y="2320925"/>
          <p14:tracePt t="57252" x="5735638" y="2314575"/>
          <p14:tracePt t="57254" x="5735638" y="2308225"/>
          <p14:tracePt t="57256" x="5729288" y="2301875"/>
          <p14:tracePt t="57258" x="5729288" y="2297113"/>
          <p14:tracePt t="57260" x="5722938" y="2290763"/>
          <p14:tracePt t="57262" x="5722938" y="2284413"/>
          <p14:tracePt t="57264" x="5722938" y="2278063"/>
          <p14:tracePt t="57265" x="5722938" y="2273300"/>
          <p14:tracePt t="57267" x="5716588" y="2273300"/>
          <p14:tracePt t="57269" x="5716588" y="2266950"/>
          <p14:tracePt t="57272" x="5716588" y="2260600"/>
          <p14:tracePt t="57273" x="5711825" y="2260600"/>
          <p14:tracePt t="57274" x="5711825" y="2254250"/>
          <p14:tracePt t="57276" x="5711825" y="2249488"/>
          <p14:tracePt t="57281" x="5711825" y="2243138"/>
          <p14:tracePt t="57287" x="5711825" y="2236788"/>
          <p14:tracePt t="57297" x="5711825" y="2230438"/>
          <p14:tracePt t="57304" x="5711825" y="2224088"/>
          <p14:tracePt t="57320" x="5711825" y="2219325"/>
          <p14:tracePt t="57325" x="5711825" y="2212975"/>
          <p14:tracePt t="57327" x="5716588" y="2212975"/>
          <p14:tracePt t="57329" x="5716588" y="2206625"/>
          <p14:tracePt t="57332" x="5716588" y="2200275"/>
          <p14:tracePt t="57334" x="5716588" y="2195513"/>
          <p14:tracePt t="57337" x="5722938" y="2182813"/>
          <p14:tracePt t="57342" x="5722938" y="2171700"/>
          <p14:tracePt t="57344" x="5722938" y="2159000"/>
          <p14:tracePt t="57345" x="5729288" y="2152650"/>
          <p14:tracePt t="57346" x="5729288" y="2147888"/>
          <p14:tracePt t="57348" x="5729288" y="2141538"/>
          <p14:tracePt t="57349" x="5729288" y="2135188"/>
          <p14:tracePt t="57350" x="5729288" y="2128838"/>
          <p14:tracePt t="57352" x="5729288" y="2122488"/>
          <p14:tracePt t="57354" x="5729288" y="2111375"/>
          <p14:tracePt t="57355" x="5735638" y="2111375"/>
          <p14:tracePt t="57356" x="5735638" y="2105025"/>
          <p14:tracePt t="57358" x="5735638" y="2098675"/>
          <p14:tracePt t="57360" x="5735638" y="2093913"/>
          <p14:tracePt t="57361" x="5735638" y="2087563"/>
          <p14:tracePt t="57363" x="5735638" y="2081213"/>
          <p14:tracePt t="57365" x="5735638" y="2074863"/>
          <p14:tracePt t="57367" x="5740400" y="2070100"/>
          <p14:tracePt t="57368" x="5740400" y="2063750"/>
          <p14:tracePt t="57371" x="5740400" y="2057400"/>
          <p14:tracePt t="57372" x="5740400" y="2051050"/>
          <p14:tracePt t="57375" x="5740400" y="2044700"/>
          <p14:tracePt t="57377" x="5740400" y="2039938"/>
          <p14:tracePt t="57379" x="5740400" y="2033588"/>
          <p14:tracePt t="57381" x="5740400" y="2027238"/>
          <p14:tracePt t="57383" x="5740400" y="2020888"/>
          <p14:tracePt t="57386" x="5740400" y="2016125"/>
          <p14:tracePt t="57388" x="5740400" y="2009775"/>
          <p14:tracePt t="57390" x="5740400" y="2003425"/>
          <p14:tracePt t="57392" x="5740400" y="1997075"/>
          <p14:tracePt t="57394" x="5740400" y="1985963"/>
          <p14:tracePt t="57396" x="5740400" y="1979613"/>
          <p14:tracePt t="57398" x="5740400" y="1966913"/>
          <p14:tracePt t="57400" x="5740400" y="1962150"/>
          <p14:tracePt t="57401" x="5740400" y="1955800"/>
          <p14:tracePt t="57402" x="5740400" y="1949450"/>
          <p14:tracePt t="57403" x="5740400" y="1943100"/>
          <p14:tracePt t="57405" x="5740400" y="1938338"/>
          <p14:tracePt t="57406" x="5740400" y="1931988"/>
          <p14:tracePt t="57407" x="5740400" y="1925638"/>
          <p14:tracePt t="57408" x="5746750" y="1914525"/>
          <p14:tracePt t="57409" x="5746750" y="1908175"/>
          <p14:tracePt t="57411" x="5746750" y="1895475"/>
          <p14:tracePt t="57412" x="5753100" y="1890713"/>
          <p14:tracePt t="57414" x="5759450" y="1871663"/>
          <p14:tracePt t="57416" x="5759450" y="1865313"/>
          <p14:tracePt t="57417" x="5765800" y="1854200"/>
          <p14:tracePt t="57418" x="5765800" y="1847850"/>
          <p14:tracePt t="57419" x="5765800" y="1841500"/>
          <p14:tracePt t="57421" x="5776913" y="1830388"/>
          <p14:tracePt t="57422" x="5776913" y="1824038"/>
          <p14:tracePt t="57423" x="5776913" y="1812925"/>
          <p14:tracePt t="57424" x="5783263" y="1812925"/>
          <p14:tracePt t="57425" x="5783263" y="1800225"/>
          <p14:tracePt t="57426" x="5789613" y="1793875"/>
          <p14:tracePt t="57427" x="5789613" y="1787525"/>
          <p14:tracePt t="57428" x="5789613" y="1782763"/>
          <p14:tracePt t="57429" x="5794375" y="1776413"/>
          <p14:tracePt t="57430" x="5800725" y="1770063"/>
          <p14:tracePt t="57431" x="5800725" y="1763713"/>
          <p14:tracePt t="57432" x="5800725" y="1758950"/>
          <p14:tracePt t="57433" x="5807075" y="1752600"/>
          <p14:tracePt t="57434" x="5807075" y="1746250"/>
          <p14:tracePt t="57435" x="5807075" y="1739900"/>
          <p14:tracePt t="57436" x="5813425" y="1735138"/>
          <p14:tracePt t="57437" x="5818188" y="1735138"/>
          <p14:tracePt t="57438" x="5818188" y="1722438"/>
          <p14:tracePt t="57440" x="5824538" y="1716088"/>
          <p14:tracePt t="57441" x="5824538" y="1709738"/>
          <p14:tracePt t="57442" x="5824538" y="1704975"/>
          <p14:tracePt t="57444" x="5830888" y="1698625"/>
          <p14:tracePt t="57445" x="5830888" y="1692275"/>
          <p14:tracePt t="57446" x="5830888" y="1685925"/>
          <p14:tracePt t="57448" x="5837238" y="1681163"/>
          <p14:tracePt t="57450" x="5837238" y="1674813"/>
          <p14:tracePt t="57451" x="5843588" y="1674813"/>
          <p14:tracePt t="57452" x="5843588" y="1668463"/>
          <p14:tracePt t="57453" x="5843588" y="1662113"/>
          <p14:tracePt t="57455" x="5843588" y="1657350"/>
          <p14:tracePt t="57458" x="5843588" y="1651000"/>
          <p14:tracePt t="57460" x="5843588" y="1644650"/>
          <p14:tracePt t="57462" x="5843588" y="1638300"/>
          <p14:tracePt t="57464" x="5843588" y="1633538"/>
          <p14:tracePt t="57467" x="5843588" y="1627188"/>
          <p14:tracePt t="57471" x="5843588" y="1620838"/>
          <p14:tracePt t="57474" x="5843588" y="1614488"/>
          <p14:tracePt t="57476" x="5843588" y="1608138"/>
          <p14:tracePt t="57481" x="5837238" y="1608138"/>
          <p14:tracePt t="57481" x="5837238" y="1603375"/>
          <p14:tracePt t="57488" x="5830888" y="1597025"/>
          <p14:tracePt t="57495" x="5824538" y="1597025"/>
          <p14:tracePt t="57497" x="5824538" y="1590675"/>
          <p14:tracePt t="57501" x="5818188" y="1590675"/>
          <p14:tracePt t="57505" x="5818188" y="1584325"/>
          <p14:tracePt t="57506" x="5813425" y="1584325"/>
          <p14:tracePt t="57509" x="5807075" y="1584325"/>
          <p14:tracePt t="57515" x="5800725" y="1584325"/>
          <p14:tracePt t="57529" x="5794375" y="1584325"/>
          <p14:tracePt t="57543" x="5789613" y="1584325"/>
          <p14:tracePt t="57551" x="5783263" y="1584325"/>
          <p14:tracePt t="57563" x="5776913" y="1590675"/>
          <p14:tracePt t="57568" x="5770563" y="1597025"/>
          <p14:tracePt t="57571" x="5770563" y="1603375"/>
          <p14:tracePt t="57574" x="5765800" y="1608138"/>
          <p14:tracePt t="57575" x="5765800" y="1620838"/>
          <p14:tracePt t="57577" x="5759450" y="1620838"/>
          <p14:tracePt t="57578" x="5759450" y="1627188"/>
          <p14:tracePt t="57580" x="5759450" y="1638300"/>
          <p14:tracePt t="57582" x="5759450" y="1644650"/>
          <p14:tracePt t="57584" x="5753100" y="1657350"/>
          <p14:tracePt t="57586" x="5753100" y="1662113"/>
          <p14:tracePt t="57587" x="5753100" y="1668463"/>
          <p14:tracePt t="57589" x="5753100" y="1685925"/>
          <p14:tracePt t="57591" x="5746750" y="1698625"/>
          <p14:tracePt t="57593" x="5746750" y="1709738"/>
          <p14:tracePt t="57595" x="5740400" y="1716088"/>
          <p14:tracePt t="57597" x="5740400" y="1728788"/>
          <p14:tracePt t="57600" x="5740400" y="1752600"/>
          <p14:tracePt t="57602" x="5740400" y="1763713"/>
          <p14:tracePt t="57604" x="5740400" y="1787525"/>
          <p14:tracePt t="57609" x="5740400" y="1824038"/>
          <p14:tracePt t="57610" x="5740400" y="1830388"/>
          <p14:tracePt t="57611" x="5740400" y="1854200"/>
          <p14:tracePt t="57612" x="5740400" y="1865313"/>
          <p14:tracePt t="57613" x="5740400" y="1871663"/>
          <p14:tracePt t="57614" x="5740400" y="1884363"/>
          <p14:tracePt t="57615" x="5740400" y="1890713"/>
          <p14:tracePt t="57616" x="5735638" y="1908175"/>
          <p14:tracePt t="57617" x="5735638" y="1914525"/>
          <p14:tracePt t="57618" x="5735638" y="1919288"/>
          <p14:tracePt t="57619" x="5735638" y="1931988"/>
          <p14:tracePt t="57620" x="5735638" y="1943100"/>
          <p14:tracePt t="57621" x="5735638" y="1949450"/>
          <p14:tracePt t="57622" x="5735638" y="1955800"/>
          <p14:tracePt t="57623" x="5735638" y="1966913"/>
          <p14:tracePt t="57624" x="5735638" y="1979613"/>
          <p14:tracePt t="57625" x="5735638" y="1985963"/>
          <p14:tracePt t="57626" x="5735638" y="1992313"/>
          <p14:tracePt t="57627" x="5735638" y="1997075"/>
          <p14:tracePt t="57628" x="5735638" y="2009775"/>
          <p14:tracePt t="57629" x="5729288" y="2020888"/>
          <p14:tracePt t="57630" x="5729288" y="2027238"/>
          <p14:tracePt t="57631" x="5729288" y="2033588"/>
          <p14:tracePt t="57632" x="5729288" y="2051050"/>
          <p14:tracePt t="57633" x="5729288" y="2057400"/>
          <p14:tracePt t="57634" x="5729288" y="2063750"/>
          <p14:tracePt t="57635" x="5729288" y="2074863"/>
          <p14:tracePt t="57636" x="5729288" y="2087563"/>
          <p14:tracePt t="57638" x="5729288" y="2093913"/>
          <p14:tracePt t="57638" x="5729288" y="2098675"/>
          <p14:tracePt t="57639" x="5729288" y="2111375"/>
          <p14:tracePt t="57640" x="5729288" y="2122488"/>
          <p14:tracePt t="57641" x="5729288" y="2128838"/>
          <p14:tracePt t="57642" x="5729288" y="2135188"/>
          <p14:tracePt t="57643" x="5729288" y="2141538"/>
          <p14:tracePt t="57644" x="5722938" y="2152650"/>
          <p14:tracePt t="57645" x="5722938" y="2159000"/>
          <p14:tracePt t="57646" x="5722938" y="2165350"/>
          <p14:tracePt t="57647" x="5722938" y="2176463"/>
          <p14:tracePt t="57649" x="5722938" y="2182813"/>
          <p14:tracePt t="57650" x="5722938" y="2195513"/>
          <p14:tracePt t="57651" x="5722938" y="2200275"/>
          <p14:tracePt t="57652" x="5722938" y="2206625"/>
          <p14:tracePt t="57653" x="5716588" y="2219325"/>
          <p14:tracePt t="57654" x="5716588" y="2224088"/>
          <p14:tracePt t="57656" x="5716588" y="2236788"/>
          <p14:tracePt t="57657" x="5716588" y="2243138"/>
          <p14:tracePt t="57659" x="5716588" y="2249488"/>
          <p14:tracePt t="57660" x="5716588" y="2260600"/>
          <p14:tracePt t="57661" x="5716588" y="2278063"/>
          <p14:tracePt t="57662" x="5716588" y="2284413"/>
          <p14:tracePt t="57663" x="5716588" y="2297113"/>
          <p14:tracePt t="57664" x="5716588" y="2308225"/>
          <p14:tracePt t="57665" x="5716588" y="2320925"/>
          <p14:tracePt t="57666" x="5716588" y="2327275"/>
          <p14:tracePt t="57667" x="5716588" y="2338388"/>
          <p14:tracePt t="57668" x="5716588" y="2351088"/>
          <p14:tracePt t="57669" x="5716588" y="2362200"/>
          <p14:tracePt t="57670" x="5716588" y="2379663"/>
          <p14:tracePt t="57671" x="5716588" y="2392363"/>
          <p14:tracePt t="57672" x="5716588" y="2398713"/>
          <p14:tracePt t="57673" x="5716588" y="2405063"/>
          <p14:tracePt t="57674" x="5716588" y="2416175"/>
          <p14:tracePt t="57675" x="5716588" y="2433638"/>
          <p14:tracePt t="57676" x="5716588" y="2446338"/>
          <p14:tracePt t="57677" x="5716588" y="2457450"/>
          <p14:tracePt t="57678" x="5716588" y="2476500"/>
          <p14:tracePt t="57679" x="5716588" y="2487613"/>
          <p14:tracePt t="57680" x="5716588" y="2500313"/>
          <p14:tracePt t="57681" x="5716588" y="2517775"/>
          <p14:tracePt t="57682" x="5716588" y="2530475"/>
          <p14:tracePt t="57683" x="5716588" y="2541588"/>
          <p14:tracePt t="57684" x="5716588" y="2559050"/>
          <p14:tracePt t="57685" x="5716588" y="2578100"/>
          <p14:tracePt t="57686" x="5716588" y="2589213"/>
          <p14:tracePt t="57688" x="5716588" y="2601913"/>
          <p14:tracePt t="57688" x="5716588" y="2613025"/>
          <p14:tracePt t="57689" x="5716588" y="2625725"/>
          <p14:tracePt t="57690" x="5716588" y="2636838"/>
          <p14:tracePt t="57691" x="5716588" y="2649538"/>
          <p14:tracePt t="57692" x="5716588" y="2662238"/>
          <p14:tracePt t="57693" x="5716588" y="2679700"/>
          <p14:tracePt t="57694" x="5716588" y="2690813"/>
          <p14:tracePt t="57695" x="5716588" y="2703513"/>
          <p14:tracePt t="57696" x="5716588" y="2714625"/>
          <p14:tracePt t="57697" x="5711825" y="2727325"/>
          <p14:tracePt t="57698" x="5711825" y="2738438"/>
          <p14:tracePt t="57699" x="5711825" y="2751138"/>
          <p14:tracePt t="57700" x="5711825" y="2757488"/>
          <p14:tracePt t="57701" x="5711825" y="2763838"/>
          <p14:tracePt t="57702" x="5705475" y="2774950"/>
          <p14:tracePt t="57703" x="5705475" y="2781300"/>
          <p14:tracePt t="57704" x="5699125" y="2787650"/>
          <p14:tracePt t="57705" x="5699125" y="2798763"/>
          <p14:tracePt t="57706" x="5699125" y="2805113"/>
          <p14:tracePt t="57707" x="5699125" y="2811463"/>
          <p14:tracePt t="57708" x="5699125" y="2816225"/>
          <p14:tracePt t="57709" x="5692775" y="2822575"/>
          <p14:tracePt t="57710" x="5692775" y="2828925"/>
          <p14:tracePt t="57711" x="5692775" y="2841625"/>
          <p14:tracePt t="57713" x="5692775" y="2846388"/>
          <p14:tracePt t="57714" x="5692775" y="2852738"/>
          <p14:tracePt t="57715" x="5688013" y="2852738"/>
          <p14:tracePt t="57716" x="5688013" y="2859088"/>
          <p14:tracePt t="57717" x="5688013" y="2865438"/>
          <p14:tracePt t="57718" x="5681663" y="2870200"/>
          <p14:tracePt t="57720" x="5681663" y="2876550"/>
          <p14:tracePt t="57723" x="5681663" y="2882900"/>
          <p14:tracePt t="57724" x="5675313" y="2889250"/>
          <p14:tracePt t="57725" x="5675313" y="2894013"/>
          <p14:tracePt t="57727" x="5675313" y="2900363"/>
          <p14:tracePt t="57729" x="5675313" y="2906713"/>
          <p14:tracePt t="57731" x="5668963" y="2913063"/>
          <p14:tracePt t="57733" x="5668963" y="2919413"/>
          <p14:tracePt t="57736" x="5664200" y="2919413"/>
          <p14:tracePt t="57738" x="5664200" y="2924175"/>
          <p14:tracePt t="57743" x="5664200" y="2930525"/>
          <p14:tracePt t="57745" x="5657850" y="2930525"/>
          <p14:tracePt t="57750" x="5657850" y="2936875"/>
          <p14:tracePt t="57783" x="5651500" y="2936875"/>
          <p14:tracePt t="57812" x="5651500" y="2930525"/>
          <p14:tracePt t="57822" x="5645150" y="2924175"/>
          <p14:tracePt t="57835" x="5645150" y="2919413"/>
          <p14:tracePt t="57839" x="5645150" y="2913063"/>
          <p14:tracePt t="57843" x="5645150" y="2906713"/>
          <p14:tracePt t="57850" x="5638800" y="2900363"/>
          <p14:tracePt t="57854" x="5638800" y="2894013"/>
          <p14:tracePt t="57866" x="5634038" y="2882900"/>
          <p14:tracePt t="57869" x="5634038" y="2876550"/>
          <p14:tracePt t="57875" x="5634038" y="2870200"/>
          <p14:tracePt t="57880" x="5634038" y="2865438"/>
          <p14:tracePt t="57892" x="5634038" y="2852738"/>
          <p14:tracePt t="57896" x="5634038" y="2846388"/>
          <p14:tracePt t="57899" x="5634038" y="2841625"/>
          <p14:tracePt t="57908" x="5634038" y="2835275"/>
          <p14:tracePt t="57911" x="5634038" y="2828925"/>
          <p14:tracePt t="57936" x="5634038" y="2822575"/>
          <p14:tracePt t="58080" x="5638800" y="2822575"/>
          <p14:tracePt t="58097" x="5664200" y="2835275"/>
          <p14:tracePt t="58107" x="5699125" y="2846388"/>
          <p14:tracePt t="58118" x="5794375" y="2889250"/>
          <p14:tracePt t="58122" x="5818188" y="2906713"/>
          <p14:tracePt t="58125" x="5830888" y="2924175"/>
          <p14:tracePt t="58127" x="5837238" y="2936875"/>
          <p14:tracePt t="58129" x="5843588" y="2947988"/>
          <p14:tracePt t="58131" x="5854700" y="2954338"/>
          <p14:tracePt t="58133" x="5861050" y="2960688"/>
          <p14:tracePt t="58306" x="5837238" y="2954338"/>
          <p14:tracePt t="58314" x="5837238" y="2943225"/>
          <p14:tracePt t="58320" x="5837238" y="2913063"/>
          <p14:tracePt t="58326" x="5854700" y="2913063"/>
          <p14:tracePt t="58331" x="5884863" y="2913063"/>
          <p14:tracePt t="58335" x="5895975" y="2913063"/>
          <p14:tracePt t="58338" x="5908675" y="2919413"/>
          <p14:tracePt t="58340" x="5915025" y="2919413"/>
          <p14:tracePt t="58355" x="5908675" y="2919413"/>
          <p14:tracePt t="58357" x="5902325" y="2919413"/>
          <p14:tracePt t="58360" x="5895975" y="2919413"/>
          <p14:tracePt t="58361" x="5895975" y="2913063"/>
          <p14:tracePt t="58364" x="5891213" y="2913063"/>
          <p14:tracePt t="58366" x="5884863" y="2913063"/>
          <p14:tracePt t="58368" x="5878513" y="2913063"/>
          <p14:tracePt t="58369" x="5872163" y="2906713"/>
          <p14:tracePt t="58373" x="5867400" y="2906713"/>
          <p14:tracePt t="58377" x="5867400" y="2900363"/>
          <p14:tracePt t="58378" x="5861050" y="2900363"/>
          <p14:tracePt t="58380" x="5854700" y="2900363"/>
          <p14:tracePt t="58386" x="5854700" y="2894013"/>
          <p14:tracePt t="58390" x="5848350" y="2894013"/>
          <p14:tracePt t="58393" x="5843588" y="2894013"/>
          <p14:tracePt t="58457" x="5843588" y="2889250"/>
          <p14:tracePt t="58489" x="5843588" y="2882900"/>
          <p14:tracePt t="58515" x="5843588" y="2876550"/>
          <p14:tracePt t="58575" x="5843588" y="2870200"/>
          <p14:tracePt t="58604" x="5843588" y="2865438"/>
          <p14:tracePt t="58611" x="5843588" y="2859088"/>
          <p14:tracePt t="59288" x="5848350" y="2859088"/>
          <p14:tracePt t="59729" x="5848350" y="2852738"/>
          <p14:tracePt t="59778" x="5848350" y="2846388"/>
          <p14:tracePt t="59787" x="5848350" y="2841625"/>
          <p14:tracePt t="59798" x="5848350" y="2835275"/>
          <p14:tracePt t="59822" x="5848350" y="2828925"/>
          <p14:tracePt t="59828" x="5854700" y="2828925"/>
          <p14:tracePt t="60174" x="5848350" y="2828925"/>
          <p14:tracePt t="60560" x="5848350" y="2822575"/>
          <p14:tracePt t="60639" x="5854700" y="2822575"/>
          <p14:tracePt t="60671" x="5854700" y="2828925"/>
          <p14:tracePt t="60679" x="5854700" y="2835275"/>
          <p14:tracePt t="60686" x="5854700" y="2841625"/>
          <p14:tracePt t="60839" x="5854700" y="2835275"/>
          <p14:tracePt t="60907" x="5854700" y="2841625"/>
          <p14:tracePt t="60924" x="5854700" y="2846388"/>
          <p14:tracePt t="60936" x="5854700" y="2865438"/>
          <p14:tracePt t="60942" x="5848350" y="2870200"/>
          <p14:tracePt t="60947" x="5848350" y="2876550"/>
          <p14:tracePt t="60955" x="5848350" y="2889250"/>
          <p14:tracePt t="60959" x="5848350" y="2894013"/>
          <p14:tracePt t="60965" x="5848350" y="2900363"/>
          <p14:tracePt t="60972" x="5848350" y="2906713"/>
          <p14:tracePt t="60974" x="5848350" y="2913063"/>
          <p14:tracePt t="60978" x="5848350" y="2919413"/>
          <p14:tracePt t="60981" x="5848350" y="2924175"/>
          <p14:tracePt t="60985" x="5848350" y="2930525"/>
          <p14:tracePt t="60988" x="5848350" y="2936875"/>
          <p14:tracePt t="60991" x="5848350" y="2943225"/>
          <p14:tracePt t="60994" x="5848350" y="2954338"/>
          <p14:tracePt t="60997" x="5848350" y="2960688"/>
          <p14:tracePt t="60999" x="5854700" y="2967038"/>
          <p14:tracePt t="61001" x="5854700" y="2978150"/>
          <p14:tracePt t="61002" x="5861050" y="2990850"/>
          <p14:tracePt t="61005" x="5861050" y="2995613"/>
          <p14:tracePt t="61006" x="5861050" y="3008313"/>
          <p14:tracePt t="61009" x="5861050" y="3021013"/>
          <p14:tracePt t="61012" x="5867400" y="3049588"/>
          <p14:tracePt t="61014" x="5872163" y="3068638"/>
          <p14:tracePt t="61015" x="5872163" y="3073400"/>
          <p14:tracePt t="61016" x="5872163" y="3086100"/>
          <p14:tracePt t="61018" x="5872163" y="3103563"/>
          <p14:tracePt t="61019" x="5872163" y="3109913"/>
          <p14:tracePt t="61020" x="5878513" y="3122613"/>
          <p14:tracePt t="61021" x="5884863" y="3133725"/>
          <p14:tracePt t="61022" x="5884863" y="3140075"/>
          <p14:tracePt t="61023" x="5884863" y="3146425"/>
          <p14:tracePt t="61025" x="5884863" y="3163888"/>
          <p14:tracePt t="61027" x="5891213" y="3181350"/>
          <p14:tracePt t="61028" x="5895975" y="3200400"/>
          <p14:tracePt t="61030" x="5895975" y="3211513"/>
          <p14:tracePt t="61031" x="5902325" y="3224213"/>
          <p14:tracePt t="61032" x="5908675" y="3235325"/>
          <p14:tracePt t="61037" x="5908675" y="3241675"/>
          <p14:tracePt t="61038" x="5908675" y="3252788"/>
          <p14:tracePt t="61040" x="5908675" y="3259138"/>
          <p14:tracePt t="61042" x="5908675" y="3271838"/>
          <p14:tracePt t="61043" x="5908675" y="3278188"/>
          <p14:tracePt t="61043" x="5908675" y="3282950"/>
          <p14:tracePt t="61044" x="5908675" y="3295650"/>
          <p14:tracePt t="61045" x="5908675" y="3302000"/>
          <p14:tracePt t="61046" x="5908675" y="3306763"/>
          <p14:tracePt t="61047" x="5908675" y="3319463"/>
          <p14:tracePt t="61048" x="5908675" y="3325813"/>
          <p14:tracePt t="61049" x="5908675" y="3336925"/>
          <p14:tracePt t="61050" x="5908675" y="3343275"/>
          <p14:tracePt t="61051" x="5908675" y="3349625"/>
          <p14:tracePt t="61052" x="5902325" y="3360738"/>
          <p14:tracePt t="61053" x="5902325" y="3373438"/>
          <p14:tracePt t="61054" x="5902325" y="3379788"/>
          <p14:tracePt t="61055" x="5902325" y="3384550"/>
          <p14:tracePt t="61056" x="5902325" y="3403600"/>
          <p14:tracePt t="61057" x="5895975" y="3408363"/>
          <p14:tracePt t="61058" x="5895975" y="3414713"/>
          <p14:tracePt t="61060" x="5891213" y="3438525"/>
          <p14:tracePt t="61061" x="5891213" y="3444875"/>
          <p14:tracePt t="61062" x="5884863" y="3457575"/>
          <p14:tracePt t="61063" x="5884863" y="3462338"/>
          <p14:tracePt t="61064" x="5884863" y="3468688"/>
          <p14:tracePt t="61066" x="5884863" y="3481388"/>
          <p14:tracePt t="61067" x="5878513" y="3492500"/>
          <p14:tracePt t="61068" x="5878513" y="3498850"/>
          <p14:tracePt t="61069" x="5878513" y="3505200"/>
          <p14:tracePt t="61070" x="5872163" y="3509963"/>
          <p14:tracePt t="61071" x="5872163" y="3516313"/>
          <p14:tracePt t="61072" x="5872163" y="3522663"/>
          <p14:tracePt t="61075" x="5872163" y="3535363"/>
          <p14:tracePt t="61076" x="5872163" y="3540125"/>
          <p14:tracePt t="61077" x="5872163" y="3552825"/>
          <p14:tracePt t="61078" x="5867400" y="3552825"/>
          <p14:tracePt t="61079" x="5867400" y="3559175"/>
          <p14:tracePt t="61080" x="5867400" y="3563938"/>
          <p14:tracePt t="61081" x="5867400" y="3570288"/>
          <p14:tracePt t="61082" x="5861050" y="3576638"/>
          <p14:tracePt t="61084" x="5854700" y="3582988"/>
          <p14:tracePt t="61085" x="5854700" y="3587750"/>
          <p14:tracePt t="61086" x="5854700" y="3594100"/>
          <p14:tracePt t="61088" x="5848350" y="3600450"/>
          <p14:tracePt t="61089" x="5848350" y="3606800"/>
          <p14:tracePt t="61091" x="5848350" y="3613150"/>
          <p14:tracePt t="61092" x="5843588" y="3613150"/>
          <p14:tracePt t="61093" x="5843588" y="3617913"/>
          <p14:tracePt t="61095" x="5837238" y="3617913"/>
          <p14:tracePt t="61096" x="5837238" y="3624263"/>
          <p14:tracePt t="61097" x="5837238" y="3630613"/>
          <p14:tracePt t="61098" x="5830888" y="3630613"/>
          <p14:tracePt t="61101" x="5830888" y="3636963"/>
          <p14:tracePt t="61102" x="5824538" y="3636963"/>
          <p14:tracePt t="61108" x="5818188" y="3641725"/>
          <p14:tracePt t="61113" x="5813425" y="3641725"/>
          <p14:tracePt t="61115" x="5807075" y="3641725"/>
          <p14:tracePt t="61116" x="5807075" y="3648075"/>
          <p14:tracePt t="61118" x="5800725" y="3648075"/>
          <p14:tracePt t="61119" x="5800725" y="3654425"/>
          <p14:tracePt t="61123" x="5794375" y="3654425"/>
          <p14:tracePt t="61125" x="5794375" y="3660775"/>
          <p14:tracePt t="61128" x="5783263" y="3660775"/>
          <p14:tracePt t="61130" x="5783263" y="3665538"/>
          <p14:tracePt t="61131" x="5776913" y="3665538"/>
          <p14:tracePt t="61133" x="5776913" y="3671888"/>
          <p14:tracePt t="61134" x="5776913" y="3678238"/>
          <p14:tracePt t="61135" x="5770563" y="3678238"/>
          <p14:tracePt t="61137" x="5765800" y="3684588"/>
          <p14:tracePt t="61139" x="5765800" y="3690938"/>
          <p14:tracePt t="61141" x="5759450" y="3690938"/>
          <p14:tracePt t="61143" x="5753100" y="3702050"/>
          <p14:tracePt t="61145" x="5746750" y="3708400"/>
          <p14:tracePt t="61147" x="5746750" y="3714750"/>
          <p14:tracePt t="61148" x="5740400" y="3714750"/>
          <p14:tracePt t="61149" x="5735638" y="3719513"/>
          <p14:tracePt t="61151" x="5729288" y="3725863"/>
          <p14:tracePt t="61153" x="5729288" y="3732213"/>
          <p14:tracePt t="61154" x="5722938" y="3732213"/>
          <p14:tracePt t="61155" x="5722938" y="3738563"/>
          <p14:tracePt t="61156" x="5716588" y="3738563"/>
          <p14:tracePt t="61157" x="5711825" y="3738563"/>
          <p14:tracePt t="61158" x="5711825" y="3743325"/>
          <p14:tracePt t="61160" x="5705475" y="3749675"/>
          <p14:tracePt t="61163" x="5699125" y="3756025"/>
          <p14:tracePt t="61165" x="5692775" y="3756025"/>
          <p14:tracePt t="61166" x="5688013" y="3762375"/>
          <p14:tracePt t="61168" x="5681663" y="3762375"/>
          <p14:tracePt t="61169" x="5681663" y="3767138"/>
          <p14:tracePt t="61171" x="5675313" y="3773488"/>
          <p14:tracePt t="61173" x="5668963" y="3773488"/>
          <p14:tracePt t="61175" x="5664200" y="3779838"/>
          <p14:tracePt t="61177" x="5657850" y="3779838"/>
          <p14:tracePt t="61179" x="5657850" y="3786188"/>
          <p14:tracePt t="61180" x="5651500" y="3786188"/>
          <p14:tracePt t="61182" x="5645150" y="3792538"/>
          <p14:tracePt t="61183" x="5638800" y="3792538"/>
          <p14:tracePt t="61185" x="5634038" y="3797300"/>
          <p14:tracePt t="61188" x="5627688" y="3797300"/>
          <p14:tracePt t="61190" x="5621338" y="3803650"/>
          <p14:tracePt t="61193" x="5614988" y="3803650"/>
          <p14:tracePt t="61195" x="5610225" y="3803650"/>
          <p14:tracePt t="61197" x="5610225" y="3810000"/>
          <p14:tracePt t="61199" x="5603875" y="3810000"/>
          <p14:tracePt t="61202" x="5597525" y="3810000"/>
          <p14:tracePt t="61207" x="5591175" y="3810000"/>
          <p14:tracePt t="61208" x="5591175" y="3816350"/>
          <p14:tracePt t="61209" x="5586413" y="3816350"/>
          <p14:tracePt t="61212" x="5580063" y="3816350"/>
          <p14:tracePt t="61215" x="5573713" y="3816350"/>
          <p14:tracePt t="61220" x="5567363" y="3816350"/>
          <p14:tracePt t="61221" x="5561013" y="3816350"/>
          <p14:tracePt t="61227" x="5556250" y="3816350"/>
          <p14:tracePt t="61233" x="5549900" y="3816350"/>
          <p14:tracePt t="61242" x="5543550" y="3816350"/>
          <p14:tracePt t="61246" x="5537200" y="3816350"/>
          <p14:tracePt t="61254" x="5532438" y="3816350"/>
          <p14:tracePt t="61275" x="5526088" y="3810000"/>
          <p14:tracePt t="61281" x="5519738" y="3810000"/>
          <p14:tracePt t="61286" x="5513388" y="3803650"/>
          <p14:tracePt t="61293" x="5513388" y="3797300"/>
          <p14:tracePt t="61296" x="5508625" y="3797300"/>
          <p14:tracePt t="61299" x="5508625" y="3792538"/>
          <p14:tracePt t="61308" x="5502275" y="3786188"/>
          <p14:tracePt t="61323" x="5495925" y="3779838"/>
          <p14:tracePt t="61334" x="5489575" y="3779838"/>
          <p14:tracePt t="61385" x="5483225" y="3779838"/>
          <p14:tracePt t="61403" x="5478463" y="3779838"/>
          <p14:tracePt t="61427" x="5472113" y="3779838"/>
          <p14:tracePt t="61431" x="5465763" y="3786188"/>
          <p14:tracePt t="61441" x="5465763" y="3792538"/>
          <p14:tracePt t="61448" x="5465763" y="3797300"/>
          <p14:tracePt t="61454" x="5459413" y="3797300"/>
          <p14:tracePt t="61512" x="5459413" y="3803650"/>
          <p14:tracePt t="61531" x="5459413" y="3810000"/>
          <p14:tracePt t="61539" x="5465763" y="3810000"/>
          <p14:tracePt t="61544" x="5472113" y="3810000"/>
          <p14:tracePt t="61693" x="5472113" y="3816350"/>
          <p14:tracePt t="61699" x="5465763" y="3816350"/>
          <p14:tracePt t="61722" x="5465763" y="3821113"/>
          <p14:tracePt t="61734" x="5459413" y="3821113"/>
          <p14:tracePt t="61834" x="5454650" y="3827463"/>
          <p14:tracePt t="61856" x="5435600" y="3833813"/>
          <p14:tracePt t="61867" x="5418138" y="3840163"/>
          <p14:tracePt t="61872" x="5400675" y="3851275"/>
          <p14:tracePt t="61875" x="5387975" y="3857625"/>
          <p14:tracePt t="61877" x="5381625" y="3857625"/>
          <p14:tracePt t="61881" x="5364163" y="3863975"/>
          <p14:tracePt t="61884" x="5357813" y="3863975"/>
          <p14:tracePt t="61886" x="5346700" y="3870325"/>
          <p14:tracePt t="61888" x="5329238" y="3875088"/>
          <p14:tracePt t="61890" x="5322888" y="3875088"/>
          <p14:tracePt t="61892" x="5316538" y="3875088"/>
          <p14:tracePt t="61894" x="5303838" y="3881438"/>
          <p14:tracePt t="61896" x="5299075" y="3881438"/>
          <p14:tracePt t="61898" x="5286375" y="3887788"/>
          <p14:tracePt t="61909" x="5238750" y="3898900"/>
          <p14:tracePt t="61910" x="5227638" y="3898900"/>
          <p14:tracePt t="61912" x="5221288" y="3905250"/>
          <p14:tracePt t="61913" x="5214938" y="3905250"/>
          <p14:tracePt t="61914" x="5208588" y="3905250"/>
          <p14:tracePt t="61915" x="5202238" y="3911600"/>
          <p14:tracePt t="61917" x="5197475" y="3911600"/>
          <p14:tracePt t="61918" x="5191125" y="3911600"/>
          <p14:tracePt t="61919" x="5184775" y="3911600"/>
          <p14:tracePt t="61920" x="5178425" y="3911600"/>
          <p14:tracePt t="61921" x="5173663" y="3911600"/>
          <p14:tracePt t="61922" x="5167313" y="3911600"/>
          <p14:tracePt t="61924" x="5160963" y="3911600"/>
          <p14:tracePt t="61925" x="5154613" y="3917950"/>
          <p14:tracePt t="61928" x="5143500" y="3917950"/>
          <p14:tracePt t="61929" x="5137150" y="3917950"/>
          <p14:tracePt t="61931" x="5130800" y="3917950"/>
          <p14:tracePt t="61932" x="5119688" y="3917950"/>
          <p14:tracePt t="61933" x="5113338" y="3917950"/>
          <p14:tracePt t="61935" x="5106988" y="3917950"/>
          <p14:tracePt t="61936" x="5100638" y="3917950"/>
          <p14:tracePt t="61937" x="5095875" y="3917950"/>
          <p14:tracePt t="61938" x="5089525" y="3917950"/>
          <p14:tracePt t="61940" x="5083175" y="3917950"/>
          <p14:tracePt t="61941" x="5076825" y="3917950"/>
          <p14:tracePt t="61942" x="5072063" y="3917950"/>
          <p14:tracePt t="61944" x="5065713" y="3917950"/>
          <p14:tracePt t="61945" x="5059363" y="3917950"/>
          <p14:tracePt t="61946" x="5053013" y="3917950"/>
          <p14:tracePt t="61947" x="5046663" y="3917950"/>
          <p14:tracePt t="61949" x="5035550" y="3917950"/>
          <p14:tracePt t="61951" x="5029200" y="3917950"/>
          <p14:tracePt t="61952" x="5022850" y="3917950"/>
          <p14:tracePt t="61954" x="5011738" y="3917950"/>
          <p14:tracePt t="61956" x="5005388" y="3917950"/>
          <p14:tracePt t="61957" x="4999038" y="3917950"/>
          <p14:tracePt t="61959" x="4994275" y="3917950"/>
          <p14:tracePt t="61960" x="4987925" y="3917950"/>
          <p14:tracePt t="61961" x="4981575" y="3917950"/>
          <p14:tracePt t="61962" x="4975225" y="3917950"/>
          <p14:tracePt t="61963" x="4970463" y="3917950"/>
          <p14:tracePt t="61965" x="4964113" y="3917950"/>
          <p14:tracePt t="61967" x="4951413" y="3917950"/>
          <p14:tracePt t="61969" x="4945063" y="3917950"/>
          <p14:tracePt t="61971" x="4940300" y="3917950"/>
          <p14:tracePt t="61972" x="4933950" y="3911600"/>
          <p14:tracePt t="61974" x="4927600" y="3911600"/>
          <p14:tracePt t="61976" x="4927600" y="3905250"/>
          <p14:tracePt t="61976" x="4921250" y="3905250"/>
          <p14:tracePt t="61978" x="4916488" y="3905250"/>
          <p14:tracePt t="61981" x="4910138" y="3898900"/>
          <p14:tracePt t="61982" x="4903788" y="3898900"/>
          <p14:tracePt t="61984" x="4897438" y="3898900"/>
          <p14:tracePt t="61986" x="4892675" y="3894138"/>
          <p14:tracePt t="61989" x="4886325" y="3894138"/>
          <p14:tracePt t="61990" x="4879975" y="3894138"/>
          <p14:tracePt t="61992" x="4873625" y="3881438"/>
          <p14:tracePt t="61993" x="4867275" y="3881438"/>
          <p14:tracePt t="61994" x="4862513" y="3881438"/>
          <p14:tracePt t="61996" x="4856163" y="3875088"/>
          <p14:tracePt t="61997" x="4849813" y="3875088"/>
          <p14:tracePt t="61998" x="4843463" y="3875088"/>
          <p14:tracePt t="61999" x="4843463" y="3870325"/>
          <p14:tracePt t="62000" x="4838700" y="3863975"/>
          <p14:tracePt t="62001" x="4832350" y="3863975"/>
          <p14:tracePt t="62002" x="4826000" y="3863975"/>
          <p14:tracePt t="62003" x="4819650" y="3863975"/>
          <p14:tracePt t="62004" x="4814888" y="3857625"/>
          <p14:tracePt t="62005" x="4808538" y="3857625"/>
          <p14:tracePt t="62006" x="4802188" y="3857625"/>
          <p14:tracePt t="62007" x="4802188" y="3851275"/>
          <p14:tracePt t="62008" x="4791075" y="3844925"/>
          <p14:tracePt t="62010" x="4784725" y="3844925"/>
          <p14:tracePt t="62011" x="4778375" y="3844925"/>
          <p14:tracePt t="62011" x="4772025" y="3840163"/>
          <p14:tracePt t="62012" x="4765675" y="3840163"/>
          <p14:tracePt t="62013" x="4760913" y="3840163"/>
          <p14:tracePt t="62014" x="4748213" y="3833813"/>
          <p14:tracePt t="62015" x="4741863" y="3827463"/>
          <p14:tracePt t="62016" x="4737100" y="3821113"/>
          <p14:tracePt t="62017" x="4718050" y="3821113"/>
          <p14:tracePt t="62018" x="4713288" y="3821113"/>
          <p14:tracePt t="62019" x="4706938" y="3816350"/>
          <p14:tracePt t="62020" x="4694238" y="3810000"/>
          <p14:tracePt t="62021" x="4683125" y="3810000"/>
          <p14:tracePt t="62022" x="4676775" y="3803650"/>
          <p14:tracePt t="62023" x="4664075" y="3797300"/>
          <p14:tracePt t="62024" x="4652963" y="3797300"/>
          <p14:tracePt t="62026" x="4646613" y="3792538"/>
          <p14:tracePt t="62026" x="4635500" y="3792538"/>
          <p14:tracePt t="62027" x="4622800" y="3786188"/>
          <p14:tracePt t="62028" x="4610100" y="3779838"/>
          <p14:tracePt t="62029" x="4598988" y="3779838"/>
          <p14:tracePt t="62030" x="4586288" y="3773488"/>
          <p14:tracePt t="62031" x="4575175" y="3767138"/>
          <p14:tracePt t="62032" x="4562475" y="3767138"/>
          <p14:tracePt t="62033" x="4551363" y="3767138"/>
          <p14:tracePt t="62034" x="4538663" y="3762375"/>
          <p14:tracePt t="62035" x="4527550" y="3756025"/>
          <p14:tracePt t="62036" x="4514850" y="3756025"/>
          <p14:tracePt t="62037" x="4497388" y="3749675"/>
          <p14:tracePt t="62038" x="4484688" y="3749675"/>
          <p14:tracePt t="62039" x="4473575" y="3743325"/>
          <p14:tracePt t="62040" x="4460875" y="3743325"/>
          <p14:tracePt t="62041" x="4456113" y="3743325"/>
          <p14:tracePt t="62042" x="4443413" y="3738563"/>
          <p14:tracePt t="62043" x="4437063" y="3738563"/>
          <p14:tracePt t="62044" x="4425950" y="3738563"/>
          <p14:tracePt t="62045" x="4406900" y="3732213"/>
          <p14:tracePt t="62046" x="4389438" y="3725863"/>
          <p14:tracePt t="62047" x="4378325" y="3719513"/>
          <p14:tracePt t="62048" x="4359275" y="3719513"/>
          <p14:tracePt t="62050" x="4335463" y="3714750"/>
          <p14:tracePt t="62051" x="4318000" y="3708400"/>
          <p14:tracePt t="62052" x="4305300" y="3702050"/>
          <p14:tracePt t="62053" x="4287838" y="3702050"/>
          <p14:tracePt t="62054" x="4276725" y="3695700"/>
          <p14:tracePt t="62055" x="4264025" y="3690938"/>
          <p14:tracePt t="62056" x="4246563" y="3684588"/>
          <p14:tracePt t="62057" x="4233863" y="3684588"/>
          <p14:tracePt t="62058" x="4216400" y="3678238"/>
          <p14:tracePt t="62059" x="4203700" y="3671888"/>
          <p14:tracePt t="62060" x="4192588" y="3665538"/>
          <p14:tracePt t="62061" x="4179888" y="3665538"/>
          <p14:tracePt t="62062" x="4168775" y="3660775"/>
          <p14:tracePt t="62063" x="4156075" y="3654425"/>
          <p14:tracePt t="62064" x="4144963" y="3654425"/>
          <p14:tracePt t="62065" x="4132263" y="3641725"/>
          <p14:tracePt t="62066" x="4125913" y="3636963"/>
          <p14:tracePt t="62067" x="4114800" y="3636963"/>
          <p14:tracePt t="62068" x="4102100" y="3630613"/>
          <p14:tracePt t="62069" x="4097338" y="3624263"/>
          <p14:tracePt t="62070" x="4084638" y="3624263"/>
          <p14:tracePt t="62071" x="4078288" y="3617913"/>
          <p14:tracePt t="62072" x="4071938" y="3613150"/>
          <p14:tracePt t="62073" x="4060825" y="3606800"/>
          <p14:tracePt t="62074" x="4054475" y="3600450"/>
          <p14:tracePt t="62076" x="4043363" y="3594100"/>
          <p14:tracePt t="62077" x="4037013" y="3587750"/>
          <p14:tracePt t="62079" x="4024313" y="3582988"/>
          <p14:tracePt t="62080" x="4013200" y="3576638"/>
          <p14:tracePt t="62082" x="4006850" y="3570288"/>
          <p14:tracePt t="62083" x="4000500" y="3570288"/>
          <p14:tracePt t="62084" x="3994150" y="3563938"/>
          <p14:tracePt t="62085" x="3994150" y="3559175"/>
          <p14:tracePt t="62086" x="3989388" y="3559175"/>
          <p14:tracePt t="62087" x="3989388" y="3552825"/>
          <p14:tracePt t="62088" x="3983038" y="3552825"/>
          <p14:tracePt t="62089" x="3983038" y="3546475"/>
          <p14:tracePt t="62091" x="3976688" y="3540125"/>
          <p14:tracePt t="62093" x="3970338" y="3535363"/>
          <p14:tracePt t="62096" x="3970338" y="3529013"/>
          <p14:tracePt t="62097" x="3965575" y="3529013"/>
          <p14:tracePt t="62099" x="3965575" y="3522663"/>
          <p14:tracePt t="62103" x="3965575" y="3516313"/>
          <p14:tracePt t="62104" x="3965575" y="3509963"/>
          <p14:tracePt t="62106" x="3959225" y="3505200"/>
          <p14:tracePt t="62109" x="3959225" y="3498850"/>
          <p14:tracePt t="62111" x="3959225" y="3492500"/>
          <p14:tracePt t="62113" x="3959225" y="3486150"/>
          <p14:tracePt t="62114" x="3959225" y="3481388"/>
          <p14:tracePt t="62116" x="3959225" y="3475038"/>
          <p14:tracePt t="62118" x="3959225" y="3468688"/>
          <p14:tracePt t="62119" x="3959225" y="3462338"/>
          <p14:tracePt t="62120" x="3959225" y="3457575"/>
          <p14:tracePt t="62121" x="3965575" y="3457575"/>
          <p14:tracePt t="62122" x="3965575" y="3451225"/>
          <p14:tracePt t="62123" x="3965575" y="3444875"/>
          <p14:tracePt t="62124" x="3965575" y="3438525"/>
          <p14:tracePt t="62126" x="3970338" y="3433763"/>
          <p14:tracePt t="62127" x="3976688" y="3427413"/>
          <p14:tracePt t="62128" x="3976688" y="3421063"/>
          <p14:tracePt t="62130" x="3976688" y="3414713"/>
          <p14:tracePt t="62131" x="3983038" y="3408363"/>
          <p14:tracePt t="62132" x="3983038" y="3403600"/>
          <p14:tracePt t="62134" x="3989388" y="3397250"/>
          <p14:tracePt t="62135" x="3994150" y="3390900"/>
          <p14:tracePt t="62137" x="3994150" y="3384550"/>
          <p14:tracePt t="62138" x="4000500" y="3379788"/>
          <p14:tracePt t="62140" x="4000500" y="3373438"/>
          <p14:tracePt t="62141" x="4006850" y="3367088"/>
          <p14:tracePt t="62143" x="4006850" y="3360738"/>
          <p14:tracePt t="62143" x="4013200" y="3360738"/>
          <p14:tracePt t="62144" x="4013200" y="3355975"/>
          <p14:tracePt t="62145" x="4019550" y="3355975"/>
          <p14:tracePt t="62146" x="4019550" y="3349625"/>
          <p14:tracePt t="62147" x="4024313" y="3343275"/>
          <p14:tracePt t="62148" x="4024313" y="3336925"/>
          <p14:tracePt t="62150" x="4030663" y="3330575"/>
          <p14:tracePt t="62152" x="4037013" y="3325813"/>
          <p14:tracePt t="62153" x="4043363" y="3319463"/>
          <p14:tracePt t="62155" x="4048125" y="3313113"/>
          <p14:tracePt t="62157" x="4054475" y="3306763"/>
          <p14:tracePt t="62158" x="4060825" y="3302000"/>
          <p14:tracePt t="62159" x="4060825" y="3295650"/>
          <p14:tracePt t="62160" x="4067175" y="3295650"/>
          <p14:tracePt t="62161" x="4067175" y="3289300"/>
          <p14:tracePt t="62162" x="4071938" y="3289300"/>
          <p14:tracePt t="62163" x="4071938" y="3282950"/>
          <p14:tracePt t="62164" x="4078288" y="3278188"/>
          <p14:tracePt t="62165" x="4084638" y="3271838"/>
          <p14:tracePt t="62167" x="4090988" y="3265488"/>
          <p14:tracePt t="62169" x="4097338" y="3259138"/>
          <p14:tracePt t="62170" x="4097338" y="3252788"/>
          <p14:tracePt t="62171" x="4102100" y="3248025"/>
          <p14:tracePt t="62173" x="4108450" y="3241675"/>
          <p14:tracePt t="62174" x="4114800" y="3235325"/>
          <p14:tracePt t="62177" x="4121150" y="3228975"/>
          <p14:tracePt t="62178" x="4132263" y="3217863"/>
          <p14:tracePt t="62180" x="4138613" y="3211513"/>
          <p14:tracePt t="62181" x="4144963" y="3205163"/>
          <p14:tracePt t="62182" x="4149725" y="3200400"/>
          <p14:tracePt t="62183" x="4156075" y="3194050"/>
          <p14:tracePt t="62184" x="4156075" y="3187700"/>
          <p14:tracePt t="62185" x="4162425" y="3187700"/>
          <p14:tracePt t="62186" x="4168775" y="3181350"/>
          <p14:tracePt t="62187" x="4173538" y="3176588"/>
          <p14:tracePt t="62188" x="4173538" y="3170238"/>
          <p14:tracePt t="62189" x="4179888" y="3170238"/>
          <p14:tracePt t="62190" x="4179888" y="3163888"/>
          <p14:tracePt t="62191" x="4192588" y="3157538"/>
          <p14:tracePt t="62193" x="4192588" y="3151188"/>
          <p14:tracePt t="62193" x="4198938" y="3146425"/>
          <p14:tracePt t="62194" x="4203700" y="3146425"/>
          <p14:tracePt t="62195" x="4203700" y="3133725"/>
          <p14:tracePt t="62196" x="4216400" y="3133725"/>
          <p14:tracePt t="62197" x="4216400" y="3127375"/>
          <p14:tracePt t="62198" x="4216400" y="3122613"/>
          <p14:tracePt t="62199" x="4222750" y="3116263"/>
          <p14:tracePt t="62201" x="4227513" y="3103563"/>
          <p14:tracePt t="62203" x="4227513" y="3098800"/>
          <p14:tracePt t="62204" x="4233863" y="3086100"/>
          <p14:tracePt t="62206" x="4240213" y="3073400"/>
          <p14:tracePt t="62207" x="4240213" y="3068638"/>
          <p14:tracePt t="62208" x="4246563" y="3062288"/>
          <p14:tracePt t="62209" x="4246563" y="3049588"/>
          <p14:tracePt t="62210" x="4251325" y="3049588"/>
          <p14:tracePt t="62211" x="4251325" y="3044825"/>
          <p14:tracePt t="62212" x="4251325" y="3032125"/>
          <p14:tracePt t="62213" x="4257675" y="3025775"/>
          <p14:tracePt t="62214" x="4257675" y="3021013"/>
          <p14:tracePt t="62215" x="4264025" y="3008313"/>
          <p14:tracePt t="62216" x="4264025" y="3001963"/>
          <p14:tracePt t="62217" x="4264025" y="2995613"/>
          <p14:tracePt t="62218" x="4264025" y="2990850"/>
          <p14:tracePt t="62219" x="4264025" y="2984500"/>
          <p14:tracePt t="62220" x="4270375" y="2978150"/>
          <p14:tracePt t="62221" x="4270375" y="2967038"/>
          <p14:tracePt t="62222" x="4276725" y="2960688"/>
          <p14:tracePt t="62223" x="4276725" y="2954338"/>
          <p14:tracePt t="62224" x="4276725" y="2943225"/>
          <p14:tracePt t="62226" x="4276725" y="2930525"/>
          <p14:tracePt t="62227" x="4276725" y="2919413"/>
          <p14:tracePt t="62228" x="4276725" y="2913063"/>
          <p14:tracePt t="62229" x="4281488" y="2913063"/>
          <p14:tracePt t="62230" x="4281488" y="2900363"/>
          <p14:tracePt t="62231" x="4281488" y="2894013"/>
          <p14:tracePt t="62233" x="4281488" y="2882900"/>
          <p14:tracePt t="62235" x="4281488" y="2876550"/>
          <p14:tracePt t="62236" x="4281488" y="2870200"/>
          <p14:tracePt t="62238" x="4281488" y="2865438"/>
          <p14:tracePt t="62239" x="4281488" y="2859088"/>
          <p14:tracePt t="62240" x="4281488" y="2852738"/>
          <p14:tracePt t="62243" x="4281488" y="2846388"/>
          <p14:tracePt t="62244" x="4281488" y="2841625"/>
          <p14:tracePt t="62245" x="4281488" y="2835275"/>
          <p14:tracePt t="62247" x="4281488" y="2828925"/>
          <p14:tracePt t="62249" x="4281488" y="2822575"/>
          <p14:tracePt t="62250" x="4281488" y="2816225"/>
          <p14:tracePt t="62253" x="4281488" y="2811463"/>
          <p14:tracePt t="62256" x="4281488" y="2805113"/>
          <p14:tracePt t="62259" x="4281488" y="2798763"/>
          <p14:tracePt t="62261" x="4281488" y="2792413"/>
          <p14:tracePt t="62266" x="4281488" y="2787650"/>
          <p14:tracePt t="62274" x="4281488" y="2781300"/>
          <p14:tracePt t="62364" x="4281488" y="2787650"/>
          <p14:tracePt t="62373" x="4281488" y="2792413"/>
          <p14:tracePt t="62379" x="4281488" y="2798763"/>
          <p14:tracePt t="62383" x="4281488" y="2805113"/>
          <p14:tracePt t="62385" x="4281488" y="2811463"/>
          <p14:tracePt t="62391" x="4294188" y="2822575"/>
          <p14:tracePt t="62394" x="4300538" y="2822575"/>
          <p14:tracePt t="62397" x="4300538" y="2828925"/>
          <p14:tracePt t="62400" x="4305300" y="2835275"/>
          <p14:tracePt t="62402" x="4311650" y="2835275"/>
          <p14:tracePt t="62404" x="4318000" y="2841625"/>
          <p14:tracePt t="62407" x="4324350" y="2846388"/>
          <p14:tracePt t="62410" x="4329113" y="2846388"/>
          <p14:tracePt t="62413" x="4329113" y="2852738"/>
          <p14:tracePt t="62415" x="4335463" y="2852738"/>
          <p14:tracePt t="62416" x="4341813" y="2859088"/>
          <p14:tracePt t="62419" x="4348163" y="2859088"/>
          <p14:tracePt t="62422" x="4348163" y="2865438"/>
          <p14:tracePt t="62423" x="4352925" y="2865438"/>
          <p14:tracePt t="62426" x="4359275" y="2870200"/>
          <p14:tracePt t="62428" x="4365625" y="2870200"/>
          <p14:tracePt t="62431" x="4365625" y="2876550"/>
          <p14:tracePt t="62432" x="4371975" y="2876550"/>
          <p14:tracePt t="62434" x="4378325" y="2876550"/>
          <p14:tracePt t="62436" x="4378325" y="2882900"/>
          <p14:tracePt t="62437" x="4383088" y="2882900"/>
          <p14:tracePt t="62438" x="4389438" y="2882900"/>
          <p14:tracePt t="62440" x="4389438" y="2889250"/>
          <p14:tracePt t="62441" x="4395788" y="2889250"/>
          <p14:tracePt t="62443" x="4402138" y="2894013"/>
          <p14:tracePt t="62445" x="4413250" y="2900363"/>
          <p14:tracePt t="62447" x="4419600" y="2900363"/>
          <p14:tracePt t="62448" x="4425950" y="2906713"/>
          <p14:tracePt t="62449" x="4430713" y="2906713"/>
          <p14:tracePt t="62451" x="4437063" y="2913063"/>
          <p14:tracePt t="62452" x="4443413" y="2919413"/>
          <p14:tracePt t="62453" x="4449763" y="2919413"/>
          <p14:tracePt t="62455" x="4460875" y="2924175"/>
          <p14:tracePt t="62456" x="4467225" y="2930525"/>
          <p14:tracePt t="62457" x="4479925" y="2936875"/>
          <p14:tracePt t="62460" x="4497388" y="2947988"/>
          <p14:tracePt t="62463" x="4514850" y="2960688"/>
          <p14:tracePt t="62464" x="4527550" y="2960688"/>
          <p14:tracePt t="62465" x="4527550" y="2967038"/>
          <p14:tracePt t="62466" x="4533900" y="2967038"/>
          <p14:tracePt t="62467" x="4538663" y="2971800"/>
          <p14:tracePt t="62468" x="4545013" y="2971800"/>
          <p14:tracePt t="62469" x="4557713" y="2978150"/>
          <p14:tracePt t="62470" x="4562475" y="2978150"/>
          <p14:tracePt t="62471" x="4562475" y="2984500"/>
          <p14:tracePt t="62472" x="4575175" y="2990850"/>
          <p14:tracePt t="62473" x="4581525" y="2990850"/>
          <p14:tracePt t="62474" x="4586288" y="2990850"/>
          <p14:tracePt t="62475" x="4592638" y="2995613"/>
          <p14:tracePt t="62476" x="4598988" y="2995613"/>
          <p14:tracePt t="62477" x="4605338" y="2995613"/>
          <p14:tracePt t="62478" x="4605338" y="3001963"/>
          <p14:tracePt t="62479" x="4616450" y="3008313"/>
          <p14:tracePt t="62481" x="4622800" y="3008313"/>
          <p14:tracePt t="62482" x="4629150" y="3014663"/>
          <p14:tracePt t="62483" x="4635500" y="3014663"/>
          <p14:tracePt t="62484" x="4640263" y="3021013"/>
          <p14:tracePt t="62485" x="4646613" y="3025775"/>
          <p14:tracePt t="62486" x="4652963" y="3025775"/>
          <p14:tracePt t="62488" x="4659313" y="3032125"/>
          <p14:tracePt t="62489" x="4664075" y="3032125"/>
          <p14:tracePt t="62490" x="4670425" y="3032125"/>
          <p14:tracePt t="62491" x="4676775" y="3038475"/>
          <p14:tracePt t="62493" x="4683125" y="3044825"/>
          <p14:tracePt t="62494" x="4683125" y="3049588"/>
          <p14:tracePt t="62495" x="4687888" y="3049588"/>
          <p14:tracePt t="62496" x="4694238" y="3049588"/>
          <p14:tracePt t="62497" x="4700588" y="3055938"/>
          <p14:tracePt t="62499" x="4706938" y="3062288"/>
          <p14:tracePt t="62500" x="4713288" y="3062288"/>
          <p14:tracePt t="62501" x="4718050" y="3062288"/>
          <p14:tracePt t="62502" x="4718050" y="3068638"/>
          <p14:tracePt t="62503" x="4724400" y="3068638"/>
          <p14:tracePt t="62505" x="4724400" y="3073400"/>
          <p14:tracePt t="62506" x="4730750" y="3073400"/>
          <p14:tracePt t="62507" x="4737100" y="3073400"/>
          <p14:tracePt t="62508" x="4737100" y="3079750"/>
          <p14:tracePt t="62510" x="4741863" y="3079750"/>
          <p14:tracePt t="62513" x="4748213" y="3086100"/>
          <p14:tracePt t="62514" x="4754563" y="3092450"/>
          <p14:tracePt t="62516" x="4760913" y="3092450"/>
          <p14:tracePt t="62518" x="4760913" y="3098800"/>
          <p14:tracePt t="62520" x="4765675" y="3098800"/>
          <p14:tracePt t="62524" x="4772025" y="3103563"/>
          <p14:tracePt t="62533" x="4778375" y="3109913"/>
          <p14:tracePt t="62537" x="4778375" y="3116263"/>
          <p14:tracePt t="62540" x="4784725" y="3116263"/>
          <p14:tracePt t="62671" x="4784725" y="3109913"/>
          <p14:tracePt t="62680" x="4784725" y="3103563"/>
          <p14:tracePt t="62690" x="4784725" y="3098800"/>
          <p14:tracePt t="62695" x="4784725" y="3092450"/>
          <p14:tracePt t="62697" x="4784725" y="3086100"/>
          <p14:tracePt t="62699" x="4778375" y="3086100"/>
          <p14:tracePt t="62702" x="4778375" y="3079750"/>
          <p14:tracePt t="62707" x="4778375" y="3073400"/>
          <p14:tracePt t="62713" x="4778375" y="3068638"/>
          <p14:tracePt t="62716" x="4778375" y="3062288"/>
          <p14:tracePt t="62718" x="4778375" y="3055938"/>
          <p14:tracePt t="62721" x="4778375" y="3049588"/>
          <p14:tracePt t="62724" x="4778375" y="3044825"/>
          <p14:tracePt t="62729" x="4778375" y="3032125"/>
          <p14:tracePt t="62731" x="4778375" y="3025775"/>
          <p14:tracePt t="62734" x="4778375" y="3021013"/>
          <p14:tracePt t="62737" x="4778375" y="3008313"/>
          <p14:tracePt t="62741" x="4778375" y="3001963"/>
          <p14:tracePt t="62744" x="4778375" y="2995613"/>
          <p14:tracePt t="62749" x="4778375" y="2984500"/>
          <p14:tracePt t="62754" x="4778375" y="2978150"/>
          <p14:tracePt t="62758" x="4784725" y="2978150"/>
          <p14:tracePt t="62761" x="4784725" y="2971800"/>
          <p14:tracePt t="62764" x="4791075" y="2971800"/>
          <p14:tracePt t="62767" x="4791075" y="2967038"/>
          <p14:tracePt t="62775" x="4791075" y="2960688"/>
          <p14:tracePt t="62785" x="4795838" y="2960688"/>
          <p14:tracePt t="62795" x="4802188" y="2960688"/>
          <p14:tracePt t="62858" x="4802188" y="2954338"/>
          <p14:tracePt t="62868" x="4795838" y="2954338"/>
          <p14:tracePt t="62903" x="4791075" y="2954338"/>
          <p14:tracePt t="62910" x="4784725" y="2954338"/>
          <p14:tracePt t="62925" x="4778375" y="2954338"/>
          <p14:tracePt t="62933" x="4772025" y="2954338"/>
          <p14:tracePt t="62943" x="4772025" y="2960688"/>
          <p14:tracePt t="62947" x="4772025" y="2967038"/>
          <p14:tracePt t="62949" x="4765675" y="2967038"/>
          <p14:tracePt t="62954" x="4765675" y="2971800"/>
          <p14:tracePt t="62959" x="4760913" y="2978150"/>
          <p14:tracePt t="62969" x="4760913" y="2984500"/>
          <p14:tracePt t="62972" x="4754563" y="2990850"/>
          <p14:tracePt t="62983" x="4754563" y="2995613"/>
          <p14:tracePt t="63005" x="4754563" y="3001963"/>
          <p14:tracePt t="63018" x="4748213" y="3008313"/>
          <p14:tracePt t="63023" x="4748213" y="3014663"/>
          <p14:tracePt t="63028" x="4741863" y="3021013"/>
          <p14:tracePt t="63036" x="4741863" y="3025775"/>
          <p14:tracePt t="63041" x="4737100" y="3032125"/>
          <p14:tracePt t="63043" x="4730750" y="3032125"/>
          <p14:tracePt t="63049" x="4730750" y="3038475"/>
          <p14:tracePt t="63057" x="4724400" y="3038475"/>
          <p14:tracePt t="63060" x="4724400" y="3044825"/>
          <p14:tracePt t="63063" x="4718050" y="3044825"/>
          <p14:tracePt t="63093" x="4713288" y="3044825"/>
          <p14:tracePt t="63120" x="4706938" y="3044825"/>
          <p14:tracePt t="63242" x="4713288" y="3044825"/>
          <p14:tracePt t="63271" x="4718050" y="3044825"/>
          <p14:tracePt t="63279" x="4724400" y="3044825"/>
          <p14:tracePt t="63291" x="4748213" y="3044825"/>
          <p14:tracePt t="63299" x="4760913" y="3044825"/>
          <p14:tracePt t="63306" x="4778375" y="3044825"/>
          <p14:tracePt t="63311" x="4791075" y="3044825"/>
          <p14:tracePt t="63314" x="4795838" y="3044825"/>
          <p14:tracePt t="63317" x="4808538" y="3044825"/>
          <p14:tracePt t="63320" x="4814888" y="3044825"/>
          <p14:tracePt t="63323" x="4814888" y="3049588"/>
          <p14:tracePt t="63324" x="4819650" y="3049588"/>
          <p14:tracePt t="63328" x="4826000" y="3049588"/>
          <p14:tracePt t="63330" x="4832350" y="3049588"/>
          <p14:tracePt t="63335" x="4838700" y="3049588"/>
          <p14:tracePt t="63340" x="4843463" y="3055938"/>
          <p14:tracePt t="63344" x="4849813" y="3055938"/>
          <p14:tracePt t="63346" x="4856163" y="3062288"/>
          <p14:tracePt t="63350" x="4862513" y="3062288"/>
          <p14:tracePt t="63354" x="4867275" y="3068638"/>
          <p14:tracePt t="63357" x="4873625" y="3068638"/>
          <p14:tracePt t="63359" x="4879975" y="3068638"/>
          <p14:tracePt t="63361" x="4879975" y="3073400"/>
          <p14:tracePt t="63366" x="4892675" y="3079750"/>
          <p14:tracePt t="63369" x="4897438" y="3092450"/>
          <p14:tracePt t="63371" x="4910138" y="3092450"/>
          <p14:tracePt t="63373" x="4916488" y="3098800"/>
          <p14:tracePt t="63376" x="4921250" y="3103563"/>
          <p14:tracePt t="63379" x="4927600" y="3109913"/>
          <p14:tracePt t="63381" x="4933950" y="3116263"/>
          <p14:tracePt t="63384" x="4940300" y="3116263"/>
          <p14:tracePt t="63385" x="4940300" y="3122613"/>
          <p14:tracePt t="63388" x="4945063" y="3122613"/>
          <p14:tracePt t="63390" x="4945063" y="3127375"/>
          <p14:tracePt t="63392" x="4951413" y="3127375"/>
          <p14:tracePt t="63394" x="4957763" y="3127375"/>
          <p14:tracePt t="63395" x="4957763" y="3133725"/>
          <p14:tracePt t="63398" x="4964113" y="3140075"/>
          <p14:tracePt t="63401" x="4970463" y="3140075"/>
          <p14:tracePt t="63403" x="4970463" y="3146425"/>
          <p14:tracePt t="63409" x="4975225" y="3151188"/>
          <p14:tracePt t="63412" x="4981575" y="3151188"/>
          <p14:tracePt t="63413" x="4981575" y="3157538"/>
          <p14:tracePt t="63416" x="4981575" y="3163888"/>
          <p14:tracePt t="63419" x="4987925" y="3163888"/>
          <p14:tracePt t="63430" x="4987925" y="3170238"/>
          <p14:tracePt t="63442" x="4987925" y="3176588"/>
          <p14:tracePt t="63455" x="4987925" y="3187700"/>
          <p14:tracePt t="63461" x="4987925" y="3194050"/>
          <p14:tracePt t="63465" x="4987925" y="3200400"/>
          <p14:tracePt t="63466" x="4994275" y="3200400"/>
          <p14:tracePt t="63467" x="4994275" y="3205163"/>
          <p14:tracePt t="63469" x="4999038" y="3211513"/>
          <p14:tracePt t="63471" x="5005388" y="3217863"/>
          <p14:tracePt t="63474" x="5011738" y="3224213"/>
          <p14:tracePt t="63476" x="5018088" y="3228975"/>
          <p14:tracePt t="63478" x="5022850" y="3235325"/>
          <p14:tracePt t="63479" x="5029200" y="3235325"/>
          <p14:tracePt t="63480" x="5029200" y="3241675"/>
          <p14:tracePt t="63481" x="5035550" y="3241675"/>
          <p14:tracePt t="63483" x="5041900" y="3248025"/>
          <p14:tracePt t="63485" x="5046663" y="3248025"/>
          <p14:tracePt t="63487" x="5053013" y="3252788"/>
          <p14:tracePt t="63488" x="5059363" y="3259138"/>
          <p14:tracePt t="63489" x="5072063" y="3265488"/>
          <p14:tracePt t="63492" x="5076825" y="3265488"/>
          <p14:tracePt t="63493" x="5083175" y="3265488"/>
          <p14:tracePt t="63495" x="5089525" y="3271838"/>
          <p14:tracePt t="63497" x="5106988" y="3278188"/>
          <p14:tracePt t="63498" x="5113338" y="3278188"/>
          <p14:tracePt t="63499" x="5119688" y="3282950"/>
          <p14:tracePt t="63501" x="5130800" y="3282950"/>
          <p14:tracePt t="63503" x="5137150" y="3282950"/>
          <p14:tracePt t="63504" x="5149850" y="3289300"/>
          <p14:tracePt t="63506" x="5160963" y="3289300"/>
          <p14:tracePt t="63507" x="5160963" y="3295650"/>
          <p14:tracePt t="63508" x="5167313" y="3295650"/>
          <p14:tracePt t="63509" x="5178425" y="3295650"/>
          <p14:tracePt t="63511" x="5184775" y="3295650"/>
          <p14:tracePt t="63512" x="5191125" y="3295650"/>
          <p14:tracePt t="63514" x="5197475" y="3295650"/>
          <p14:tracePt t="63515" x="5202238" y="3295650"/>
          <p14:tracePt t="63515" x="5208588" y="3302000"/>
          <p14:tracePt t="63516" x="5214938" y="3302000"/>
          <p14:tracePt t="63517" x="5227638" y="3302000"/>
          <p14:tracePt t="63518" x="5232400" y="3302000"/>
          <p14:tracePt t="63519" x="5238750" y="3302000"/>
          <p14:tracePt t="63520" x="5251450" y="3302000"/>
          <p14:tracePt t="63521" x="5256213" y="3302000"/>
          <p14:tracePt t="63523" x="5268913" y="3302000"/>
          <p14:tracePt t="63524" x="5275263" y="3302000"/>
          <p14:tracePt t="63525" x="5280025" y="3306763"/>
          <p14:tracePt t="63526" x="5292725" y="3306763"/>
          <p14:tracePt t="63527" x="5299075" y="3306763"/>
          <p14:tracePt t="63529" x="5303838" y="3306763"/>
          <p14:tracePt t="63529" x="5310188" y="3306763"/>
          <p14:tracePt t="63530" x="5322888" y="3306763"/>
          <p14:tracePt t="63531" x="5329238" y="3306763"/>
          <p14:tracePt t="63532" x="5334000" y="3306763"/>
          <p14:tracePt t="63533" x="5346700" y="3306763"/>
          <p14:tracePt t="63534" x="5353050" y="3306763"/>
          <p14:tracePt t="63536" x="5364163" y="3306763"/>
          <p14:tracePt t="63537" x="5370513" y="3306763"/>
          <p14:tracePt t="63538" x="5376863" y="3306763"/>
          <p14:tracePt t="63539" x="5381625" y="3306763"/>
          <p14:tracePt t="63540" x="5394325" y="3306763"/>
          <p14:tracePt t="63541" x="5400675" y="3306763"/>
          <p14:tracePt t="63542" x="5407025" y="3306763"/>
          <p14:tracePt t="63543" x="5418138" y="3306763"/>
          <p14:tracePt t="63544" x="5424488" y="3306763"/>
          <p14:tracePt t="63545" x="5430838" y="3306763"/>
          <p14:tracePt t="63546" x="5435600" y="3306763"/>
          <p14:tracePt t="63547" x="5448300" y="3313113"/>
          <p14:tracePt t="63548" x="5454650" y="3313113"/>
          <p14:tracePt t="63550" x="5459413" y="3313113"/>
          <p14:tracePt t="63551" x="5483225" y="3313113"/>
          <p14:tracePt t="63552" x="5489575" y="3313113"/>
          <p14:tracePt t="63553" x="5495925" y="3313113"/>
          <p14:tracePt t="63554" x="5508625" y="3313113"/>
          <p14:tracePt t="63555" x="5513388" y="3313113"/>
          <p14:tracePt t="63556" x="5526088" y="3313113"/>
          <p14:tracePt t="63557" x="5532438" y="3313113"/>
          <p14:tracePt t="63558" x="5543550" y="3313113"/>
          <p14:tracePt t="63559" x="5549900" y="3313113"/>
          <p14:tracePt t="63561" x="5556250" y="3313113"/>
          <p14:tracePt t="63561" x="5567363" y="3313113"/>
          <p14:tracePt t="63562" x="5580063" y="3313113"/>
          <p14:tracePt t="63563" x="5586413" y="3313113"/>
          <p14:tracePt t="63564" x="5597525" y="3313113"/>
          <p14:tracePt t="63565" x="5603875" y="3319463"/>
          <p14:tracePt t="63566" x="5614988" y="3319463"/>
          <p14:tracePt t="63567" x="5621338" y="3319463"/>
          <p14:tracePt t="63568" x="5627688" y="3319463"/>
          <p14:tracePt t="63569" x="5638800" y="3319463"/>
          <p14:tracePt t="63570" x="5645150" y="3319463"/>
          <p14:tracePt t="63571" x="5651500" y="3319463"/>
          <p14:tracePt t="63572" x="5657850" y="3319463"/>
          <p14:tracePt t="63573" x="5664200" y="3319463"/>
          <p14:tracePt t="63574" x="5668963" y="3319463"/>
          <p14:tracePt t="63575" x="5675313" y="3319463"/>
          <p14:tracePt t="63576" x="5688013" y="3319463"/>
          <p14:tracePt t="63578" x="5692775" y="3319463"/>
          <p14:tracePt t="63579" x="5705475" y="3319463"/>
          <p14:tracePt t="63581" x="5716588" y="3319463"/>
          <p14:tracePt t="63583" x="5722938" y="3319463"/>
          <p14:tracePt t="63584" x="5729288" y="3319463"/>
          <p14:tracePt t="63586" x="5735638" y="3319463"/>
          <p14:tracePt t="63587" x="5740400" y="3319463"/>
          <p14:tracePt t="63588" x="5746750" y="3319463"/>
          <p14:tracePt t="63590" x="5753100" y="3319463"/>
          <p14:tracePt t="63591" x="5759450" y="3319463"/>
          <p14:tracePt t="63593" x="5765800" y="3319463"/>
          <p14:tracePt t="63594" x="5765800" y="3313113"/>
          <p14:tracePt t="63595" x="5770563" y="3313113"/>
          <p14:tracePt t="63597" x="5776913" y="3313113"/>
          <p14:tracePt t="63598" x="5776913" y="3306763"/>
          <p14:tracePt t="63600" x="5783263" y="3306763"/>
          <p14:tracePt t="63601" x="5789613" y="3306763"/>
          <p14:tracePt t="63602" x="5789613" y="3302000"/>
          <p14:tracePt t="63606" x="5794375" y="3302000"/>
          <p14:tracePt t="63607" x="5794375" y="3295650"/>
          <p14:tracePt t="63608" x="5794375" y="3289300"/>
          <p14:tracePt t="63609" x="5800725" y="3289300"/>
          <p14:tracePt t="63613" x="5800725" y="3282950"/>
          <p14:tracePt t="63618" x="5800725" y="3278188"/>
          <p14:tracePt t="63622" x="5800725" y="3271838"/>
          <p14:tracePt t="63623" x="5800725" y="3265488"/>
          <p14:tracePt t="63635" x="5800725" y="3259138"/>
          <p14:tracePt t="63643" x="5800725" y="3252788"/>
          <p14:tracePt t="63655" x="5794375" y="3252788"/>
          <p14:tracePt t="63660" x="5789613" y="3252788"/>
          <p14:tracePt t="63662" x="5783263" y="3252788"/>
          <p14:tracePt t="63670" x="5776913" y="3252788"/>
          <p14:tracePt t="63677" x="5770563" y="3252788"/>
          <p14:tracePt t="63683" x="5765800" y="3252788"/>
          <p14:tracePt t="63689" x="5759450" y="3252788"/>
          <p14:tracePt t="63691" x="5759450" y="3259138"/>
          <p14:tracePt t="63693" x="5753100" y="3259138"/>
          <p14:tracePt t="63695" x="5753100" y="3265488"/>
          <p14:tracePt t="63697" x="5753100" y="3271838"/>
          <p14:tracePt t="63700" x="5753100" y="3278188"/>
          <p14:tracePt t="63702" x="5746750" y="3278188"/>
          <p14:tracePt t="63703" x="5746750" y="3282950"/>
          <p14:tracePt t="63705" x="5746750" y="3289300"/>
          <p14:tracePt t="63706" x="5746750" y="3295650"/>
          <p14:tracePt t="63709" x="5746750" y="3302000"/>
          <p14:tracePt t="63711" x="5740400" y="3306763"/>
          <p14:tracePt t="63713" x="5740400" y="3313113"/>
          <p14:tracePt t="63714" x="5740400" y="3319463"/>
          <p14:tracePt t="63716" x="5740400" y="3325813"/>
          <p14:tracePt t="63717" x="5735638" y="3325813"/>
          <p14:tracePt t="63718" x="5735638" y="3330575"/>
          <p14:tracePt t="63719" x="5735638" y="3336925"/>
          <p14:tracePt t="63720" x="5729288" y="3343275"/>
          <p14:tracePt t="63722" x="5729288" y="3349625"/>
          <p14:tracePt t="63723" x="5729288" y="3355975"/>
          <p14:tracePt t="63724" x="5722938" y="3360738"/>
          <p14:tracePt t="63725" x="5722938" y="3367088"/>
          <p14:tracePt t="63726" x="5722938" y="3373438"/>
          <p14:tracePt t="63727" x="5716588" y="3379788"/>
          <p14:tracePt t="63728" x="5711825" y="3384550"/>
          <p14:tracePt t="63729" x="5711825" y="3390900"/>
          <p14:tracePt t="63730" x="5711825" y="3403600"/>
          <p14:tracePt t="63731" x="5705475" y="3408363"/>
          <p14:tracePt t="63732" x="5699125" y="3414713"/>
          <p14:tracePt t="63733" x="5699125" y="3427413"/>
          <p14:tracePt t="63734" x="5692775" y="3433763"/>
          <p14:tracePt t="63735" x="5688013" y="3444875"/>
          <p14:tracePt t="63736" x="5688013" y="3457575"/>
          <p14:tracePt t="63738" x="5681663" y="3462338"/>
          <p14:tracePt t="63739" x="5668963" y="3486150"/>
          <p14:tracePt t="63740" x="5664200" y="3492500"/>
          <p14:tracePt t="63741" x="5657850" y="3505200"/>
          <p14:tracePt t="63742" x="5651500" y="3516313"/>
          <p14:tracePt t="63743" x="5645150" y="3529013"/>
          <p14:tracePt t="63745" x="5638800" y="3535363"/>
          <p14:tracePt t="63745" x="5634038" y="3546475"/>
          <p14:tracePt t="63746" x="5621338" y="3563938"/>
          <p14:tracePt t="63748" x="5614988" y="3570288"/>
          <p14:tracePt t="63749" x="5614988" y="3582988"/>
          <p14:tracePt t="63750" x="5610225" y="3587750"/>
          <p14:tracePt t="63751" x="5597525" y="3600450"/>
          <p14:tracePt t="63752" x="5597525" y="3606800"/>
          <p14:tracePt t="63753" x="5586413" y="3617913"/>
          <p14:tracePt t="63754" x="5580063" y="3630613"/>
          <p14:tracePt t="63755" x="5567363" y="3641725"/>
          <p14:tracePt t="63756" x="5567363" y="3648075"/>
          <p14:tracePt t="63757" x="5556250" y="3660775"/>
          <p14:tracePt t="63758" x="5549900" y="3671888"/>
          <p14:tracePt t="63759" x="5543550" y="3678238"/>
          <p14:tracePt t="63761" x="5526088" y="3702050"/>
          <p14:tracePt t="63762" x="5519738" y="3708400"/>
          <p14:tracePt t="63763" x="5513388" y="3719513"/>
          <p14:tracePt t="63764" x="5508625" y="3725863"/>
          <p14:tracePt t="63765" x="5495925" y="3738563"/>
          <p14:tracePt t="63766" x="5495925" y="3743325"/>
          <p14:tracePt t="63767" x="5483225" y="3749675"/>
          <p14:tracePt t="63768" x="5478463" y="3762375"/>
          <p14:tracePt t="63769" x="5472113" y="3762375"/>
          <p14:tracePt t="63770" x="5465763" y="3773488"/>
          <p14:tracePt t="63771" x="5454650" y="3779838"/>
          <p14:tracePt t="63772" x="5454650" y="3786188"/>
          <p14:tracePt t="63773" x="5448300" y="3792538"/>
          <p14:tracePt t="63774" x="5441950" y="3797300"/>
          <p14:tracePt t="63775" x="5435600" y="3803650"/>
          <p14:tracePt t="63776" x="5430838" y="3803650"/>
          <p14:tracePt t="63777" x="5424488" y="3810000"/>
          <p14:tracePt t="63778" x="5418138" y="3816350"/>
          <p14:tracePt t="63779" x="5418138" y="3821113"/>
          <p14:tracePt t="63780" x="5411788" y="3827463"/>
          <p14:tracePt t="63781" x="5407025" y="3827463"/>
          <p14:tracePt t="63783" x="5400675" y="3833813"/>
          <p14:tracePt t="63786" x="5394325" y="3840163"/>
          <p14:tracePt t="63793" x="5387975" y="3844925"/>
          <p14:tracePt t="63795" x="5381625" y="3844925"/>
          <p14:tracePt t="63799" x="5376863" y="3844925"/>
          <p14:tracePt t="63840" x="5376863" y="3840163"/>
          <p14:tracePt t="63843" x="5376863" y="3833813"/>
          <p14:tracePt t="63844" x="5376863" y="3827463"/>
          <p14:tracePt t="63846" x="5376863" y="3821113"/>
          <p14:tracePt t="63848" x="5376863" y="3816350"/>
          <p14:tracePt t="63850" x="5376863" y="3810000"/>
          <p14:tracePt t="63852" x="5376863" y="3803650"/>
          <p14:tracePt t="63853" x="5370513" y="3797300"/>
          <p14:tracePt t="63855" x="5370513" y="3792538"/>
          <p14:tracePt t="63857" x="5370513" y="3786188"/>
          <p14:tracePt t="63859" x="5370513" y="3779838"/>
          <p14:tracePt t="63860" x="5364163" y="3773488"/>
          <p14:tracePt t="63862" x="5364163" y="3767138"/>
          <p14:tracePt t="63863" x="5364163" y="3756025"/>
          <p14:tracePt t="63865" x="5357813" y="3749675"/>
          <p14:tracePt t="63866" x="5357813" y="3743325"/>
          <p14:tracePt t="63868" x="5357813" y="3738563"/>
          <p14:tracePt t="63869" x="5357813" y="3732213"/>
          <p14:tracePt t="63870" x="5353050" y="3725863"/>
          <p14:tracePt t="63871" x="5353050" y="3719513"/>
          <p14:tracePt t="63872" x="5353050" y="3714750"/>
          <p14:tracePt t="63873" x="5346700" y="3708400"/>
          <p14:tracePt t="63874" x="5340350" y="3702050"/>
          <p14:tracePt t="63875" x="5340350" y="3695700"/>
          <p14:tracePt t="63876" x="5340350" y="3690938"/>
          <p14:tracePt t="63878" x="5334000" y="3684588"/>
          <p14:tracePt t="63879" x="5334000" y="3671888"/>
          <p14:tracePt t="63879" x="5329238" y="3665538"/>
          <p14:tracePt t="63880" x="5329238" y="3660775"/>
          <p14:tracePt t="63881" x="5322888" y="3654425"/>
          <p14:tracePt t="63882" x="5316538" y="3648075"/>
          <p14:tracePt t="63883" x="5316538" y="3636963"/>
          <p14:tracePt t="63884" x="5303838" y="3630613"/>
          <p14:tracePt t="63885" x="5303838" y="3624263"/>
          <p14:tracePt t="63886" x="5299075" y="3613150"/>
          <p14:tracePt t="63887" x="5299075" y="3606800"/>
          <p14:tracePt t="63888" x="5292725" y="3600450"/>
          <p14:tracePt t="63889" x="5292725" y="3582988"/>
          <p14:tracePt t="63890" x="5286375" y="3576638"/>
          <p14:tracePt t="63891" x="5280025" y="3570288"/>
          <p14:tracePt t="63892" x="5280025" y="3559175"/>
          <p14:tracePt t="63893" x="5275263" y="3552825"/>
          <p14:tracePt t="63894" x="5262563" y="3546475"/>
          <p14:tracePt t="63895" x="5262563" y="3529013"/>
          <p14:tracePt t="63896" x="5256213" y="3522663"/>
          <p14:tracePt t="63897" x="5256213" y="3516313"/>
          <p14:tracePt t="63898" x="5251450" y="3505200"/>
          <p14:tracePt t="63914" x="5202238" y="3384550"/>
          <p14:tracePt t="63916" x="5202238" y="3373438"/>
          <p14:tracePt t="63916" x="5202238" y="3367088"/>
          <p14:tracePt t="63917" x="5197475" y="3360738"/>
          <p14:tracePt t="63918" x="5197475" y="3355975"/>
          <p14:tracePt t="63919" x="5191125" y="3355975"/>
          <p14:tracePt t="63920" x="5191125" y="3343275"/>
          <p14:tracePt t="63922" x="5191125" y="3336925"/>
          <p14:tracePt t="63923" x="5184775" y="3330575"/>
          <p14:tracePt t="63925" x="5184775" y="3325813"/>
          <p14:tracePt t="63926" x="5184775" y="3319463"/>
          <p14:tracePt t="63928" x="5184775" y="3313113"/>
          <p14:tracePt t="63930" x="5178425" y="3306763"/>
          <p14:tracePt t="63932" x="5178425" y="3302000"/>
          <p14:tracePt t="63933" x="5178425" y="3295650"/>
          <p14:tracePt t="63936" x="5178425" y="3289300"/>
          <p14:tracePt t="63937" x="5173663" y="3289300"/>
          <p14:tracePt t="63939" x="5173663" y="3282950"/>
          <p14:tracePt t="63940" x="5167313" y="3282950"/>
          <p14:tracePt t="63947" x="5167313" y="3278188"/>
          <p14:tracePt t="63951" x="5167313" y="3271838"/>
          <p14:tracePt t="63955" x="5160963" y="3271838"/>
          <p14:tracePt t="63987" x="5160963" y="3278188"/>
          <p14:tracePt t="63990" x="5160963" y="3282950"/>
          <p14:tracePt t="63992" x="5160963" y="3289300"/>
          <p14:tracePt t="63995" x="5160963" y="3295650"/>
          <p14:tracePt t="63996" x="5160963" y="3302000"/>
          <p14:tracePt t="63997" x="5160963" y="3306763"/>
          <p14:tracePt t="63999" x="5160963" y="3313113"/>
          <p14:tracePt t="64000" x="5160963" y="3319463"/>
          <p14:tracePt t="64001" x="5160963" y="3325813"/>
          <p14:tracePt t="64003" x="5167313" y="3330575"/>
          <p14:tracePt t="64004" x="5167313" y="3336925"/>
          <p14:tracePt t="64005" x="5173663" y="3343275"/>
          <p14:tracePt t="64006" x="5173663" y="3349625"/>
          <p14:tracePt t="64007" x="5173663" y="3355975"/>
          <p14:tracePt t="64008" x="5173663" y="3360738"/>
          <p14:tracePt t="64009" x="5178425" y="3367088"/>
          <p14:tracePt t="64010" x="5184775" y="3373438"/>
          <p14:tracePt t="64011" x="5184775" y="3384550"/>
          <p14:tracePt t="64012" x="5184775" y="3390900"/>
          <p14:tracePt t="64013" x="5191125" y="3397250"/>
          <p14:tracePt t="64014" x="5197475" y="3408363"/>
          <p14:tracePt t="64015" x="5197475" y="3414713"/>
          <p14:tracePt t="64016" x="5197475" y="3421063"/>
          <p14:tracePt t="64017" x="5202238" y="3433763"/>
          <p14:tracePt t="64018" x="5208588" y="3444875"/>
          <p14:tracePt t="64019" x="5208588" y="3451225"/>
          <p14:tracePt t="64020" x="5214938" y="3462338"/>
          <p14:tracePt t="64021" x="5214938" y="3475038"/>
          <p14:tracePt t="64022" x="5221288" y="3481388"/>
          <p14:tracePt t="64023" x="5221288" y="3492500"/>
          <p14:tracePt t="64024" x="5227638" y="3505200"/>
          <p14:tracePt t="64025" x="5232400" y="3516313"/>
          <p14:tracePt t="64026" x="5238750" y="3529013"/>
          <p14:tracePt t="64028" x="5238750" y="3540125"/>
          <p14:tracePt t="64028" x="5245100" y="3552825"/>
          <p14:tracePt t="64030" x="5251450" y="3570288"/>
          <p14:tracePt t="64030" x="5256213" y="3582988"/>
          <p14:tracePt t="64031" x="5262563" y="3594100"/>
          <p14:tracePt t="64032" x="5268913" y="3606800"/>
          <p14:tracePt t="64033" x="5275263" y="3617913"/>
          <p14:tracePt t="64034" x="5275263" y="3636963"/>
          <p14:tracePt t="64035" x="5280025" y="3648075"/>
          <p14:tracePt t="64036" x="5286375" y="3660775"/>
          <p14:tracePt t="64037" x="5286375" y="3665538"/>
          <p14:tracePt t="64038" x="5286375" y="3678238"/>
          <p14:tracePt t="64039" x="5286375" y="3690938"/>
          <p14:tracePt t="64040" x="5292725" y="3702050"/>
          <p14:tracePt t="64041" x="5299075" y="3714750"/>
          <p14:tracePt t="64042" x="5303838" y="3732213"/>
          <p14:tracePt t="64043" x="5303838" y="3743325"/>
          <p14:tracePt t="64044" x="5310188" y="3762375"/>
          <p14:tracePt t="64045" x="5316538" y="3779838"/>
          <p14:tracePt t="64046" x="5316538" y="3792538"/>
          <p14:tracePt t="64047" x="5322888" y="3803650"/>
          <p14:tracePt t="64048" x="5322888" y="3821113"/>
          <p14:tracePt t="64050" x="5334000" y="3851275"/>
          <p14:tracePt t="64051" x="5334000" y="3870325"/>
          <p14:tracePt t="64052" x="5340350" y="3881438"/>
          <p14:tracePt t="64053" x="5340350" y="3898900"/>
          <p14:tracePt t="64054" x="5346700" y="3911600"/>
          <p14:tracePt t="64055" x="5353050" y="3929063"/>
          <p14:tracePt t="64056" x="5357813" y="3941763"/>
          <p14:tracePt t="64057" x="5357813" y="3959225"/>
          <p14:tracePt t="64058" x="5364163" y="3976688"/>
          <p14:tracePt t="64059" x="5370513" y="3989388"/>
          <p14:tracePt t="64060" x="5376863" y="4000500"/>
          <p14:tracePt t="64062" x="5376863" y="4019550"/>
          <p14:tracePt t="64062" x="5381625" y="4030663"/>
          <p14:tracePt t="64063" x="5387975" y="4043363"/>
          <p14:tracePt t="64065" x="5387975" y="4060825"/>
          <p14:tracePt t="64065" x="5394325" y="4073525"/>
          <p14:tracePt t="64066" x="5400675" y="4084638"/>
          <p14:tracePt t="64067" x="5407025" y="4102100"/>
          <p14:tracePt t="64068" x="5407025" y="4114800"/>
          <p14:tracePt t="64069" x="5411788" y="4127500"/>
          <p14:tracePt t="64070" x="5411788" y="4144963"/>
          <p14:tracePt t="64071" x="5418138" y="4156075"/>
          <p14:tracePt t="64072" x="5424488" y="4168775"/>
          <p14:tracePt t="64073" x="5424488" y="4179888"/>
          <p14:tracePt t="64074" x="5430838" y="4192588"/>
          <p14:tracePt t="64075" x="5430838" y="4205288"/>
          <p14:tracePt t="64076" x="5435600" y="4216400"/>
          <p14:tracePt t="64078" x="5441950" y="4233863"/>
          <p14:tracePt t="64079" x="5448300" y="4252913"/>
          <p14:tracePt t="64081" x="5454650" y="4257675"/>
          <p14:tracePt t="64082" x="5454650" y="4264025"/>
          <p14:tracePt t="64082" x="5454650" y="4276725"/>
          <p14:tracePt t="64083" x="5459413" y="4281488"/>
          <p14:tracePt t="64084" x="5465763" y="4287838"/>
          <p14:tracePt t="64085" x="5465763" y="4300538"/>
          <p14:tracePt t="64086" x="5465763" y="4306888"/>
          <p14:tracePt t="64087" x="5472113" y="4311650"/>
          <p14:tracePt t="64088" x="5478463" y="4324350"/>
          <p14:tracePt t="64089" x="5478463" y="4330700"/>
          <p14:tracePt t="64090" x="5483225" y="4335463"/>
          <p14:tracePt t="64091" x="5489575" y="4348163"/>
          <p14:tracePt t="64092" x="5489575" y="4354513"/>
          <p14:tracePt t="64093" x="5495925" y="4365625"/>
          <p14:tracePt t="64095" x="5502275" y="4365625"/>
          <p14:tracePt t="64095" x="5508625" y="4371975"/>
          <p14:tracePt t="64096" x="5513388" y="4384675"/>
          <p14:tracePt t="64097" x="5513388" y="4389438"/>
          <p14:tracePt t="64098" x="5519738" y="4395788"/>
          <p14:tracePt t="64099" x="5526088" y="4402138"/>
          <p14:tracePt t="64100" x="5526088" y="4408488"/>
          <p14:tracePt t="64101" x="5537200" y="4413250"/>
          <p14:tracePt t="64102" x="5537200" y="4419600"/>
          <p14:tracePt t="64103" x="5543550" y="4425950"/>
          <p14:tracePt t="64104" x="5543550" y="4432300"/>
          <p14:tracePt t="64105" x="5556250" y="4437063"/>
          <p14:tracePt t="64107" x="5567363" y="4449763"/>
          <p14:tracePt t="64109" x="5573713" y="4456113"/>
          <p14:tracePt t="64110" x="5586413" y="4462463"/>
          <p14:tracePt t="64112" x="5586413" y="4473575"/>
          <p14:tracePt t="64113" x="5603875" y="4486275"/>
          <p14:tracePt t="64115" x="5614988" y="4497388"/>
          <p14:tracePt t="64116" x="5627688" y="4503738"/>
          <p14:tracePt t="64117" x="5627688" y="4510088"/>
          <p14:tracePt t="64119" x="5645150" y="4521200"/>
          <p14:tracePt t="64121" x="5657850" y="4533900"/>
          <p14:tracePt t="64123" x="5668963" y="4538663"/>
          <p14:tracePt t="64124" x="5675313" y="4545013"/>
          <p14:tracePt t="64125" x="5681663" y="4551363"/>
          <p14:tracePt t="64126" x="5688013" y="4551363"/>
          <p14:tracePt t="64128" x="5692775" y="4557713"/>
          <p14:tracePt t="64300" x="5657850" y="4545013"/>
          <p14:tracePt t="64309" x="5621338" y="4521200"/>
          <p14:tracePt t="64316" x="5586413" y="4479925"/>
          <p14:tracePt t="64322" x="5591175" y="4467225"/>
          <p14:tracePt t="64326" x="5610225" y="4462463"/>
          <p14:tracePt t="64331" x="5614988" y="4462463"/>
          <p14:tracePt t="64333" x="5614988" y="4456113"/>
          <p14:tracePt t="64337" x="5621338" y="4456113"/>
          <p14:tracePt t="64356" x="5614988" y="4456113"/>
          <p14:tracePt t="64361" x="5614988" y="4449763"/>
          <p14:tracePt t="64369" x="5614988" y="4443413"/>
          <p14:tracePt t="64373" x="5610225" y="4443413"/>
          <p14:tracePt t="64375" x="5603875" y="4443413"/>
          <p14:tracePt t="64423" x="5597525" y="4437063"/>
          <p14:tracePt t="64437" x="5597525" y="4432300"/>
          <p14:tracePt t="64471" x="5597525" y="4425950"/>
          <p14:tracePt t="64482" x="5597525" y="4419600"/>
          <p14:tracePt t="64501" x="5597525" y="4413250"/>
          <p14:tracePt t="64598" x="5591175" y="4413250"/>
          <p14:tracePt t="64603" x="5591175" y="4408488"/>
          <p14:tracePt t="64630" x="5591175" y="4402138"/>
          <p14:tracePt t="64642" x="5580063" y="4395788"/>
          <p14:tracePt t="64661" x="5573713" y="4389438"/>
          <p14:tracePt t="64672" x="5573713" y="4384675"/>
          <p14:tracePt t="64797" x="5567363" y="4384675"/>
          <p14:tracePt t="64875" x="5561013" y="4384675"/>
          <p14:tracePt t="64882" x="5556250" y="4384675"/>
          <p14:tracePt t="64899" x="5549900" y="4384675"/>
          <p14:tracePt t="64923" x="5543550" y="4384675"/>
          <p14:tracePt t="64971" x="5537200" y="4384675"/>
          <p14:tracePt t="64982" x="5532438" y="4384675"/>
          <p14:tracePt t="65039" x="5526088" y="4384675"/>
          <p14:tracePt t="65082" x="5519738" y="4384675"/>
          <p14:tracePt t="65116" x="5513388" y="4384675"/>
          <p14:tracePt t="65128" x="5508625" y="4384675"/>
          <p14:tracePt t="65152" x="5502275" y="4384675"/>
          <p14:tracePt t="65158" x="5502275" y="4378325"/>
          <p14:tracePt t="65166" x="5495925" y="4378325"/>
          <p14:tracePt t="65172" x="5495925" y="4371975"/>
          <p14:tracePt t="65179" x="5495925" y="4365625"/>
          <p14:tracePt t="65185" x="5483225" y="4354513"/>
          <p14:tracePt t="65190" x="5478463" y="4348163"/>
          <p14:tracePt t="65194" x="5478463" y="4335463"/>
          <p14:tracePt t="65199" x="5478463" y="4324350"/>
          <p14:tracePt t="65204" x="5472113" y="4300538"/>
          <p14:tracePt t="65207" x="5465763" y="4287838"/>
          <p14:tracePt t="65209" x="5465763" y="4281488"/>
          <p14:tracePt t="65210" x="5465763" y="4270375"/>
          <p14:tracePt t="65213" x="5459413" y="4257675"/>
          <p14:tracePt t="65215" x="5454650" y="4240213"/>
          <p14:tracePt t="65223" x="5430838" y="4168775"/>
          <p14:tracePt t="65228" x="5411788" y="4114800"/>
          <p14:tracePt t="65231" x="5394325" y="4067175"/>
          <p14:tracePt t="65233" x="5387975" y="4037013"/>
          <p14:tracePt t="65234" x="5381625" y="4030663"/>
          <p14:tracePt t="65235" x="5376863" y="4019550"/>
          <p14:tracePt t="65236" x="5370513" y="4006850"/>
          <p14:tracePt t="65237" x="5364163" y="3995738"/>
          <p14:tracePt t="65239" x="5364163" y="3989388"/>
          <p14:tracePt t="65240" x="5357813" y="3976688"/>
          <p14:tracePt t="65241" x="5353050" y="3959225"/>
          <p14:tracePt t="65242" x="5346700" y="3952875"/>
          <p14:tracePt t="65243" x="5340350" y="3941763"/>
          <p14:tracePt t="65246" x="5329238" y="3922713"/>
          <p14:tracePt t="65248" x="5329238" y="3917950"/>
          <p14:tracePt t="65249" x="5322888" y="3911600"/>
          <p14:tracePt t="65250" x="5316538" y="3905250"/>
          <p14:tracePt t="65250" x="5316538" y="3894138"/>
          <p14:tracePt t="65252" x="5310188" y="3887788"/>
          <p14:tracePt t="65253" x="5310188" y="3881438"/>
          <p14:tracePt t="65254" x="5310188" y="3875088"/>
          <p14:tracePt t="65255" x="5303838" y="3870325"/>
          <p14:tracePt t="65257" x="5299075" y="3857625"/>
          <p14:tracePt t="65259" x="5299075" y="3851275"/>
          <p14:tracePt t="65261" x="5292725" y="3844925"/>
          <p14:tracePt t="65262" x="5292725" y="3840163"/>
          <p14:tracePt t="65264" x="5292725" y="3833813"/>
          <p14:tracePt t="65265" x="5292725" y="3827463"/>
          <p14:tracePt t="65267" x="5286375" y="3821113"/>
          <p14:tracePt t="65269" x="5286375" y="3810000"/>
          <p14:tracePt t="65271" x="5286375" y="3803650"/>
          <p14:tracePt t="65273" x="5286375" y="3797300"/>
          <p14:tracePt t="65274" x="5280025" y="3797300"/>
          <p14:tracePt t="65275" x="5280025" y="3792538"/>
          <p14:tracePt t="65276" x="5280025" y="3786188"/>
          <p14:tracePt t="65277" x="5275263" y="3786188"/>
          <p14:tracePt t="65278" x="5275263" y="3779838"/>
          <p14:tracePt t="65279" x="5275263" y="3773488"/>
          <p14:tracePt t="65281" x="5275263" y="3767138"/>
          <p14:tracePt t="65282" x="5275263" y="3762375"/>
          <p14:tracePt t="65283" x="5268913" y="3762375"/>
          <p14:tracePt t="65285" x="5268913" y="3756025"/>
          <p14:tracePt t="65286" x="5268913" y="3749675"/>
          <p14:tracePt t="65288" x="5268913" y="3743325"/>
          <p14:tracePt t="65289" x="5268913" y="3738563"/>
          <p14:tracePt t="65290" x="5262563" y="3738563"/>
          <p14:tracePt t="65291" x="5262563" y="3732213"/>
          <p14:tracePt t="65293" x="5262563" y="3725863"/>
          <p14:tracePt t="65294" x="5262563" y="3719513"/>
          <p14:tracePt t="65297" x="5262563" y="3714750"/>
          <p14:tracePt t="65299" x="5256213" y="3708400"/>
          <p14:tracePt t="65303" x="5256213" y="3702050"/>
          <p14:tracePt t="65305" x="5251450" y="3702050"/>
          <p14:tracePt t="65307" x="5251450" y="3695700"/>
          <p14:tracePt t="65309" x="5251450" y="3690938"/>
          <p14:tracePt t="65313" x="5251450" y="3684588"/>
          <p14:tracePt t="65315" x="5245100" y="3684588"/>
          <p14:tracePt t="65316" x="5245100" y="3678238"/>
          <p14:tracePt t="65320" x="5245100" y="3671888"/>
          <p14:tracePt t="65321" x="5238750" y="3671888"/>
          <p14:tracePt t="65322" x="5238750" y="3665538"/>
          <p14:tracePt t="65325" x="5238750" y="3660775"/>
          <p14:tracePt t="65328" x="5232400" y="3660775"/>
          <p14:tracePt t="65329" x="5232400" y="3654425"/>
          <p14:tracePt t="65331" x="5227638" y="3654425"/>
          <p14:tracePt t="65333" x="5227638" y="3648075"/>
          <p14:tracePt t="65334" x="5227638" y="3641725"/>
          <p14:tracePt t="65335" x="5221288" y="3641725"/>
          <p14:tracePt t="65337" x="5221288" y="3636963"/>
          <p14:tracePt t="65339" x="5214938" y="3636963"/>
          <p14:tracePt t="65340" x="5214938" y="3630613"/>
          <p14:tracePt t="65342" x="5208588" y="3630613"/>
          <p14:tracePt t="65344" x="5208588" y="3624263"/>
          <p14:tracePt t="65346" x="5202238" y="3617913"/>
          <p14:tracePt t="65348" x="5197475" y="3613150"/>
          <p14:tracePt t="65351" x="5191125" y="3606800"/>
          <p14:tracePt t="65353" x="5191125" y="3600450"/>
          <p14:tracePt t="65355" x="5184775" y="3594100"/>
          <p14:tracePt t="65357" x="5184775" y="3587750"/>
          <p14:tracePt t="65358" x="5178425" y="3587750"/>
          <p14:tracePt t="65360" x="5173663" y="3582988"/>
          <p14:tracePt t="65363" x="5167313" y="3582988"/>
          <p14:tracePt t="65364" x="5167313" y="3576638"/>
          <p14:tracePt t="65364" x="5167313" y="3570288"/>
          <p14:tracePt t="65365" x="5160963" y="3570288"/>
          <p14:tracePt t="65366" x="5160963" y="3563938"/>
          <p14:tracePt t="65368" x="5154613" y="3563938"/>
          <p14:tracePt t="65369" x="5154613" y="3559175"/>
          <p14:tracePt t="65370" x="5149850" y="3559175"/>
          <p14:tracePt t="65371" x="5149850" y="3552825"/>
          <p14:tracePt t="65372" x="5149850" y="3546475"/>
          <p14:tracePt t="65373" x="5143500" y="3546475"/>
          <p14:tracePt t="65375" x="5143500" y="3540125"/>
          <p14:tracePt t="65376" x="5137150" y="3540125"/>
          <p14:tracePt t="65377" x="5137150" y="3535363"/>
          <p14:tracePt t="65379" x="5130800" y="3529013"/>
          <p14:tracePt t="65381" x="5130800" y="3522663"/>
          <p14:tracePt t="65381" x="5124450" y="3522663"/>
          <p14:tracePt t="65382" x="5124450" y="3516313"/>
          <p14:tracePt t="65383" x="5119688" y="3516313"/>
          <p14:tracePt t="65384" x="5119688" y="3509963"/>
          <p14:tracePt t="65386" x="5119688" y="3505200"/>
          <p14:tracePt t="65387" x="5113338" y="3505200"/>
          <p14:tracePt t="65388" x="5113338" y="3498850"/>
          <p14:tracePt t="65389" x="5113338" y="3492500"/>
          <p14:tracePt t="65390" x="5106988" y="3492500"/>
          <p14:tracePt t="65391" x="5106988" y="3486150"/>
          <p14:tracePt t="65392" x="5100638" y="3486150"/>
          <p14:tracePt t="65393" x="5100638" y="3481388"/>
          <p14:tracePt t="65396" x="5095875" y="3468688"/>
          <p14:tracePt t="65397" x="5095875" y="3462338"/>
          <p14:tracePt t="65399" x="5089525" y="3457575"/>
          <p14:tracePt t="65400" x="5089525" y="3451225"/>
          <p14:tracePt t="65402" x="5089525" y="3444875"/>
          <p14:tracePt t="65403" x="5083175" y="3444875"/>
          <p14:tracePt t="65404" x="5083175" y="3438525"/>
          <p14:tracePt t="65405" x="5076825" y="3438525"/>
          <p14:tracePt t="65406" x="5076825" y="3433763"/>
          <p14:tracePt t="65407" x="5076825" y="3427413"/>
          <p14:tracePt t="65409" x="5072063" y="3427413"/>
          <p14:tracePt t="65411" x="5072063" y="3421063"/>
          <p14:tracePt t="65413" x="5065713" y="3414713"/>
          <p14:tracePt t="65416" x="5065713" y="3408363"/>
          <p14:tracePt t="65421" x="5059363" y="3403600"/>
          <p14:tracePt t="65423" x="5059363" y="3397250"/>
          <p14:tracePt t="65425" x="5053013" y="3397250"/>
          <p14:tracePt t="65490" x="5046663" y="3397250"/>
          <p14:tracePt t="65516" x="5041900" y="3397250"/>
          <p14:tracePt t="65530" x="5035550" y="3403600"/>
          <p14:tracePt t="65540" x="5029200" y="3403600"/>
          <p14:tracePt t="65547" x="5022850" y="3408363"/>
          <p14:tracePt t="65559" x="5018088" y="3414713"/>
          <p14:tracePt t="65579" x="5011738" y="3414713"/>
          <p14:tracePt t="65601" x="5005388" y="3414713"/>
          <p14:tracePt t="65605" x="4999038" y="3414713"/>
          <p14:tracePt t="65608" x="4999038" y="3421063"/>
          <p14:tracePt t="65617" x="4994275" y="3421063"/>
          <p14:tracePt t="65625" x="4987925" y="3421063"/>
          <p14:tracePt t="65636" x="4981575" y="3421063"/>
          <p14:tracePt t="65639" x="4975225" y="3421063"/>
          <p14:tracePt t="65643" x="4970463" y="3427413"/>
          <p14:tracePt t="65650" x="4964113" y="3427413"/>
          <p14:tracePt t="65655" x="4957763" y="3433763"/>
          <p14:tracePt t="65657" x="4951413" y="3433763"/>
          <p14:tracePt t="65660" x="4945063" y="3433763"/>
          <p14:tracePt t="65662" x="4940300" y="3433763"/>
          <p14:tracePt t="65667" x="4927600" y="3433763"/>
          <p14:tracePt t="65669" x="4927600" y="3438525"/>
          <p14:tracePt t="65671" x="4921250" y="3438525"/>
          <p14:tracePt t="65673" x="4916488" y="3438525"/>
          <p14:tracePt t="65675" x="4910138" y="3438525"/>
          <p14:tracePt t="65677" x="4903788" y="3444875"/>
          <p14:tracePt t="65678" x="4897438" y="3444875"/>
          <p14:tracePt t="65681" x="4892675" y="3444875"/>
          <p14:tracePt t="65683" x="4886325" y="3444875"/>
          <p14:tracePt t="65684" x="4879975" y="3444875"/>
          <p14:tracePt t="65685" x="4879975" y="3451225"/>
          <p14:tracePt t="65687" x="4873625" y="3451225"/>
          <p14:tracePt t="65688" x="4873625" y="3457575"/>
          <p14:tracePt t="65689" x="4867275" y="3457575"/>
          <p14:tracePt t="65691" x="4862513" y="3457575"/>
          <p14:tracePt t="65693" x="4856163" y="3462338"/>
          <p14:tracePt t="65695" x="4849813" y="3462338"/>
          <p14:tracePt t="65698" x="4843463" y="3462338"/>
          <p14:tracePt t="65700" x="4843463" y="3468688"/>
          <p14:tracePt t="65701" x="4838700" y="3468688"/>
          <p14:tracePt t="65703" x="4832350" y="3468688"/>
          <p14:tracePt t="65704" x="4832350" y="3475038"/>
          <p14:tracePt t="65707" x="4826000" y="3481388"/>
          <p14:tracePt t="65710" x="4819650" y="3481388"/>
          <p14:tracePt t="65711" x="4819650" y="3486150"/>
          <p14:tracePt t="65714" x="4814888" y="3486150"/>
          <p14:tracePt t="65715" x="4814888" y="3492500"/>
          <p14:tracePt t="65718" x="4808538" y="3492500"/>
          <p14:tracePt t="65719" x="4802188" y="3492500"/>
          <p14:tracePt t="65722" x="4802188" y="3498850"/>
          <p14:tracePt t="65724" x="4795838" y="3505200"/>
          <p14:tracePt t="65727" x="4795838" y="3509963"/>
          <p14:tracePt t="65728" x="4791075" y="3509963"/>
          <p14:tracePt t="65733" x="4791075" y="3516313"/>
          <p14:tracePt t="65734" x="4784725" y="3516313"/>
          <p14:tracePt t="65736" x="4778375" y="3516313"/>
          <p14:tracePt t="65738" x="4778375" y="3522663"/>
          <p14:tracePt t="65740" x="4778375" y="3529013"/>
          <p14:tracePt t="65741" x="4772025" y="3529013"/>
          <p14:tracePt t="65750" x="4765675" y="3535363"/>
          <p14:tracePt t="65756" x="4760913" y="3535363"/>
          <p14:tracePt t="65757" x="4760913" y="3540125"/>
          <p14:tracePt t="65760" x="4754563" y="3540125"/>
          <p14:tracePt t="65766" x="4748213" y="3540125"/>
          <p14:tracePt t="65768" x="4748213" y="3546475"/>
          <p14:tracePt t="65771" x="4748213" y="3552825"/>
          <p14:tracePt t="65773" x="4741863" y="3552825"/>
          <p14:tracePt t="65779" x="4737100" y="3552825"/>
          <p14:tracePt t="65782" x="4730750" y="3559175"/>
          <p14:tracePt t="65786" x="4724400" y="3559175"/>
          <p14:tracePt t="65792" x="4718050" y="3559175"/>
          <p14:tracePt t="65800" x="4713288" y="3559175"/>
          <p14:tracePt t="65807" x="4706938" y="3559175"/>
          <p14:tracePt t="65826" x="4700588" y="3559175"/>
          <p14:tracePt t="65837" x="4694238" y="3559175"/>
          <p14:tracePt t="65843" x="4687888" y="3559175"/>
          <p14:tracePt t="65847" x="4683125" y="3559175"/>
          <p14:tracePt t="65851" x="4676775" y="3559175"/>
          <p14:tracePt t="65857" x="4670425" y="3552825"/>
          <p14:tracePt t="65861" x="4659313" y="3546475"/>
          <p14:tracePt t="65863" x="4652963" y="3546475"/>
          <p14:tracePt t="65865" x="4646613" y="3546475"/>
          <p14:tracePt t="65867" x="4640263" y="3546475"/>
          <p14:tracePt t="65868" x="4635500" y="3540125"/>
          <p14:tracePt t="65871" x="4629150" y="3540125"/>
          <p14:tracePt t="65872" x="4622800" y="3540125"/>
          <p14:tracePt t="65874" x="4616450" y="3540125"/>
          <p14:tracePt t="65876" x="4616450" y="3535363"/>
          <p14:tracePt t="65877" x="4605338" y="3535363"/>
          <p14:tracePt t="65880" x="4598988" y="3535363"/>
          <p14:tracePt t="65882" x="4598988" y="3529013"/>
          <p14:tracePt t="65883" x="4592638" y="3529013"/>
          <p14:tracePt t="65886" x="4586288" y="3529013"/>
          <p14:tracePt t="65888" x="4581525" y="3529013"/>
          <p14:tracePt t="65890" x="4581525" y="3522663"/>
          <p14:tracePt t="65899" x="4581525" y="3516313"/>
          <p14:tracePt t="65907" x="4581525" y="3509963"/>
          <p14:tracePt t="65913" x="4586288" y="3505200"/>
          <p14:tracePt t="65918" x="4586288" y="3498850"/>
          <p14:tracePt t="65919" x="4592638" y="3498850"/>
          <p14:tracePt t="65927" x="4598988" y="3492500"/>
          <p14:tracePt t="65932" x="4605338" y="3492500"/>
          <p14:tracePt t="65935" x="4610100" y="3486150"/>
          <p14:tracePt t="65942" x="4610100" y="3481388"/>
          <p14:tracePt t="65944" x="4616450" y="3481388"/>
          <p14:tracePt t="65946" x="4616450" y="3475038"/>
          <p14:tracePt t="65951" x="4622800" y="3468688"/>
          <p14:tracePt t="65955" x="4629150" y="3468688"/>
          <p14:tracePt t="65956" x="4635500" y="3462338"/>
          <p14:tracePt t="65961" x="4640263" y="3462338"/>
          <p14:tracePt t="65962" x="4640263" y="3457575"/>
          <p14:tracePt t="65964" x="4646613" y="3451225"/>
          <p14:tracePt t="65968" x="4652963" y="3444875"/>
          <p14:tracePt t="65969" x="4659313" y="3444875"/>
          <p14:tracePt t="65971" x="4664075" y="3438525"/>
          <p14:tracePt t="65975" x="4670425" y="3433763"/>
          <p14:tracePt t="65977" x="4670425" y="3427413"/>
          <p14:tracePt t="65979" x="4676775" y="3427413"/>
          <p14:tracePt t="65982" x="4683125" y="3421063"/>
          <p14:tracePt t="65986" x="4687888" y="3421063"/>
          <p14:tracePt t="65989" x="4687888" y="3414713"/>
          <p14:tracePt t="66000" x="4687888" y="3408363"/>
          <p14:tracePt t="66010" x="4694238" y="3408363"/>
          <p14:tracePt t="66013" x="4694238" y="3403600"/>
          <p14:tracePt t="66020" x="4694238" y="3397250"/>
          <p14:tracePt t="66055" x="4700588" y="3397250"/>
          <p14:tracePt t="66060" x="4700588" y="3390900"/>
          <p14:tracePt t="66064" x="4706938" y="3384550"/>
          <p14:tracePt t="66075" x="4724400" y="3373438"/>
          <p14:tracePt t="66083" x="4741863" y="3355975"/>
          <p14:tracePt t="66094" x="4748213" y="3336925"/>
          <p14:tracePt t="66099" x="4754563" y="3336925"/>
          <p14:tracePt t="66102" x="4760913" y="3330575"/>
          <p14:tracePt t="66104" x="4760913" y="3325813"/>
          <p14:tracePt t="66106" x="4765675" y="3325813"/>
          <p14:tracePt t="66108" x="4765675" y="3319463"/>
          <p14:tracePt t="66113" x="4772025" y="3313113"/>
          <p14:tracePt t="66119" x="4778375" y="3306763"/>
          <p14:tracePt t="66121" x="4778375" y="3302000"/>
          <p14:tracePt t="66123" x="4784725" y="3302000"/>
          <p14:tracePt t="66127" x="4784725" y="3295650"/>
          <p14:tracePt t="66129" x="4791075" y="3295650"/>
          <p14:tracePt t="66133" x="4791075" y="3289300"/>
          <p14:tracePt t="66141" x="4795838" y="3282950"/>
          <p14:tracePt t="66142" x="4795838" y="3278188"/>
          <p14:tracePt t="66149" x="4795838" y="3271838"/>
          <p14:tracePt t="66158" x="4795838" y="3265488"/>
          <p14:tracePt t="66165" x="4795838" y="3259138"/>
          <p14:tracePt t="66169" x="4795838" y="3252788"/>
          <p14:tracePt t="66184" x="4795838" y="3248025"/>
          <p14:tracePt t="66287" x="4795838" y="3252788"/>
          <p14:tracePt t="66293" x="4795838" y="3259138"/>
          <p14:tracePt t="66306" x="4795838" y="3265488"/>
          <p14:tracePt t="66322" x="4795838" y="3271838"/>
          <p14:tracePt t="66339" x="4795838" y="3278188"/>
          <p14:tracePt t="66344" x="4795838" y="3282950"/>
          <p14:tracePt t="66358" x="4795838" y="3289300"/>
          <p14:tracePt t="66808" x="4795838" y="3295650"/>
          <p14:tracePt t="66820" x="4795838" y="3306763"/>
          <p14:tracePt t="66823" x="4802188" y="3306763"/>
          <p14:tracePt t="66834" x="4802188" y="3313113"/>
          <p14:tracePt t="66937" x="4802188" y="3306763"/>
          <p14:tracePt t="66945" x="4802188" y="3302000"/>
          <p14:tracePt t="66969" x="4808538" y="3302000"/>
          <p14:tracePt t="66979" x="4808538" y="3295650"/>
          <p14:tracePt t="66993" x="4808538" y="3289300"/>
          <p14:tracePt t="67069" x="4808538" y="3295650"/>
          <p14:tracePt t="67078" x="4802188" y="3306763"/>
          <p14:tracePt t="67085" x="4802188" y="3319463"/>
          <p14:tracePt t="67093" x="4802188" y="3330575"/>
          <p14:tracePt t="67099" x="4795838" y="3336925"/>
          <p14:tracePt t="67106" x="4795838" y="3343275"/>
          <p14:tracePt t="67110" x="4795838" y="3349625"/>
          <p14:tracePt t="67117" x="4795838" y="3355975"/>
          <p14:tracePt t="67119" x="4791075" y="3355975"/>
          <p14:tracePt t="67192" x="4791075" y="3349625"/>
          <p14:tracePt t="67348" x="4795838" y="3349625"/>
          <p14:tracePt t="67615" x="4802188" y="3349625"/>
          <p14:tracePt t="67688" x="4808538" y="3349625"/>
          <p14:tracePt t="67727" x="4814888" y="3349625"/>
          <p14:tracePt t="67856" x="4819650" y="3343275"/>
          <p14:tracePt t="67864" x="4826000" y="3336925"/>
          <p14:tracePt t="67869" x="4826000" y="3325813"/>
          <p14:tracePt t="67874" x="4832350" y="3319463"/>
          <p14:tracePt t="67877" x="4838700" y="3319463"/>
          <p14:tracePt t="67883" x="4843463" y="3313113"/>
          <p14:tracePt t="67889" x="4843463" y="3302000"/>
          <p14:tracePt t="67894" x="4849813" y="3295650"/>
          <p14:tracePt t="67898" x="4856163" y="3295650"/>
          <p14:tracePt t="67907" x="4867275" y="3289300"/>
          <p14:tracePt t="67917" x="4873625" y="3289300"/>
          <p14:tracePt t="68070" x="4873625" y="3295650"/>
          <p14:tracePt t="68079" x="4867275" y="3306763"/>
          <p14:tracePt t="68085" x="4867275" y="3313113"/>
          <p14:tracePt t="68089" x="4867275" y="3319463"/>
          <p14:tracePt t="68092" x="4862513" y="3319463"/>
          <p14:tracePt t="68094" x="4862513" y="3325813"/>
          <p14:tracePt t="68098" x="4862513" y="3330575"/>
          <p14:tracePt t="68107" x="4862513" y="3336925"/>
          <p14:tracePt t="68110" x="4856163" y="3336925"/>
          <p14:tracePt t="68113" x="4856163" y="3343275"/>
          <p14:tracePt t="68123" x="4849813" y="3349625"/>
          <p14:tracePt t="68125" x="4849813" y="3355975"/>
          <p14:tracePt t="68135" x="4849813" y="3360738"/>
          <p14:tracePt t="68144" x="4849813" y="3367088"/>
          <p14:tracePt t="68213" x="4843463" y="3367088"/>
          <p14:tracePt t="68379" x="4843463" y="3360738"/>
          <p14:tracePt t="68392" x="4843463" y="3355975"/>
          <p14:tracePt t="68400" x="4849813" y="3349625"/>
          <p14:tracePt t="68634" x="4849813" y="3355975"/>
          <p14:tracePt t="68643" x="4849813" y="3360738"/>
          <p14:tracePt t="68650" x="4849813" y="3367088"/>
          <p14:tracePt t="68653" x="4856163" y="3367088"/>
          <p14:tracePt t="68658" x="4862513" y="3373438"/>
          <p14:tracePt t="68662" x="4862513" y="3379788"/>
          <p14:tracePt t="68668" x="4862513" y="3384550"/>
          <p14:tracePt t="68675" x="4867275" y="3390900"/>
          <p14:tracePt t="68678" x="4867275" y="3397250"/>
          <p14:tracePt t="68681" x="4867275" y="3403600"/>
          <p14:tracePt t="68687" x="4867275" y="3408363"/>
          <p14:tracePt t="68689" x="4873625" y="3408363"/>
          <p14:tracePt t="68694" x="4873625" y="3414713"/>
          <p14:tracePt t="68698" x="4873625" y="3421063"/>
          <p14:tracePt t="68704" x="4879975" y="3421063"/>
          <p14:tracePt t="68707" x="4879975" y="3427413"/>
          <p14:tracePt t="68710" x="4879975" y="3433763"/>
          <p14:tracePt t="68793" x="4879975" y="3438525"/>
          <p14:tracePt t="68803" x="4873625" y="3438525"/>
          <p14:tracePt t="68844" x="4867275" y="3438525"/>
          <p14:tracePt t="68885" x="4862513" y="3438525"/>
          <p14:tracePt t="68892" x="4856163" y="3438525"/>
          <p14:tracePt t="68902" x="4849813" y="3438525"/>
          <p14:tracePt t="68905" x="4849813" y="3433763"/>
          <p14:tracePt t="68907" x="4849813" y="3427413"/>
          <p14:tracePt t="68911" x="4843463" y="3421063"/>
          <p14:tracePt t="68916" x="4843463" y="3414713"/>
          <p14:tracePt t="68921" x="4838700" y="3408363"/>
          <p14:tracePt t="68925" x="4838700" y="3403600"/>
          <p14:tracePt t="68927" x="4832350" y="3397250"/>
          <p14:tracePt t="68930" x="4832350" y="3390900"/>
          <p14:tracePt t="68933" x="4832350" y="3384550"/>
          <p14:tracePt t="68936" x="4832350" y="3379788"/>
          <p14:tracePt t="68939" x="4826000" y="3373438"/>
          <p14:tracePt t="68942" x="4826000" y="3367088"/>
          <p14:tracePt t="68946" x="4826000" y="3360738"/>
          <p14:tracePt t="68949" x="4819650" y="3349625"/>
          <p14:tracePt t="68954" x="4819650" y="3330575"/>
          <p14:tracePt t="68956" x="4819650" y="3325813"/>
          <p14:tracePt t="68957" x="4819650" y="3319463"/>
          <p14:tracePt t="68959" x="4819650" y="3313113"/>
          <p14:tracePt t="68961" x="4819650" y="3302000"/>
          <p14:tracePt t="68963" x="4819650" y="3295650"/>
          <p14:tracePt t="68964" x="4819650" y="3289300"/>
          <p14:tracePt t="68966" x="4819650" y="3282950"/>
          <p14:tracePt t="68968" x="4819650" y="3278188"/>
          <p14:tracePt t="68969" x="4819650" y="3265488"/>
          <p14:tracePt t="68970" x="4819650" y="3259138"/>
          <p14:tracePt t="68971" x="4819650" y="3248025"/>
          <p14:tracePt t="68973" x="4819650" y="3241675"/>
          <p14:tracePt t="68974" x="4819650" y="3228975"/>
          <p14:tracePt t="68976" x="4819650" y="3217863"/>
          <p14:tracePt t="68977" x="4819650" y="3211513"/>
          <p14:tracePt t="68978" x="4819650" y="3205163"/>
          <p14:tracePt t="68980" x="4819650" y="3200400"/>
          <p14:tracePt t="68981" x="4819650" y="3194050"/>
          <p14:tracePt t="68982" x="4819650" y="3187700"/>
          <p14:tracePt t="68984" x="4819650" y="3170238"/>
          <p14:tracePt t="68985" x="4819650" y="3157538"/>
          <p14:tracePt t="68986" x="4819650" y="3151188"/>
          <p14:tracePt t="68987" x="4819650" y="3146425"/>
          <p14:tracePt t="68988" x="4819650" y="3140075"/>
          <p14:tracePt t="68989" x="4819650" y="3133725"/>
          <p14:tracePt t="68990" x="4819650" y="3127375"/>
          <p14:tracePt t="68991" x="4819650" y="3122613"/>
          <p14:tracePt t="68992" x="4819650" y="3116263"/>
          <p14:tracePt t="68993" x="4819650" y="3103563"/>
          <p14:tracePt t="68994" x="4819650" y="3098800"/>
          <p14:tracePt t="68995" x="4819650" y="3092450"/>
          <p14:tracePt t="68996" x="4819650" y="3086100"/>
          <p14:tracePt t="68997" x="4819650" y="3079750"/>
          <p14:tracePt t="68998" x="4819650" y="3073400"/>
          <p14:tracePt t="68999" x="4819650" y="3062288"/>
          <p14:tracePt t="69001" x="4819650" y="3049588"/>
          <p14:tracePt t="69003" x="4826000" y="3044825"/>
          <p14:tracePt t="69004" x="4826000" y="3032125"/>
          <p14:tracePt t="69005" x="4826000" y="3025775"/>
          <p14:tracePt t="69006" x="4826000" y="3021013"/>
          <p14:tracePt t="69008" x="4826000" y="3008313"/>
          <p14:tracePt t="69009" x="4826000" y="3001963"/>
          <p14:tracePt t="69010" x="4826000" y="2995613"/>
          <p14:tracePt t="69011" x="4826000" y="2990850"/>
          <p14:tracePt t="69011" x="4832350" y="2978150"/>
          <p14:tracePt t="69012" x="4832350" y="2971800"/>
          <p14:tracePt t="69013" x="4838700" y="2967038"/>
          <p14:tracePt t="69014" x="4838700" y="2954338"/>
          <p14:tracePt t="69015" x="4838700" y="2947988"/>
          <p14:tracePt t="69016" x="4838700" y="2943225"/>
          <p14:tracePt t="69018" x="4843463" y="2924175"/>
          <p14:tracePt t="69019" x="4843463" y="2919413"/>
          <p14:tracePt t="69020" x="4849813" y="2906713"/>
          <p14:tracePt t="69021" x="4849813" y="2900363"/>
          <p14:tracePt t="69022" x="4849813" y="2894013"/>
          <p14:tracePt t="69024" x="4856163" y="2876550"/>
          <p14:tracePt t="69025" x="4856163" y="2870200"/>
          <p14:tracePt t="69026" x="4862513" y="2859088"/>
          <p14:tracePt t="69027" x="4862513" y="2846388"/>
          <p14:tracePt t="69028" x="4862513" y="2841625"/>
          <p14:tracePt t="69029" x="4867275" y="2828925"/>
          <p14:tracePt t="69030" x="4867275" y="2816225"/>
          <p14:tracePt t="69031" x="4873625" y="2805113"/>
          <p14:tracePt t="69032" x="4873625" y="2798763"/>
          <p14:tracePt t="69034" x="4879975" y="2774950"/>
          <p14:tracePt t="69035" x="4886325" y="2763838"/>
          <p14:tracePt t="69036" x="4886325" y="2757488"/>
          <p14:tracePt t="69037" x="4892675" y="2744788"/>
          <p14:tracePt t="69038" x="4892675" y="2733675"/>
          <p14:tracePt t="69039" x="4897438" y="2714625"/>
          <p14:tracePt t="69040" x="4897438" y="2703513"/>
          <p14:tracePt t="69041" x="4903788" y="2690813"/>
          <p14:tracePt t="69042" x="4910138" y="2679700"/>
          <p14:tracePt t="69043" x="4910138" y="2667000"/>
          <p14:tracePt t="69044" x="4910138" y="2655888"/>
          <p14:tracePt t="69045" x="4910138" y="2649538"/>
          <p14:tracePt t="69046" x="4916488" y="2636838"/>
          <p14:tracePt t="69047" x="4921250" y="2625725"/>
          <p14:tracePt t="69048" x="4927600" y="2608263"/>
          <p14:tracePt t="69050" x="4927600" y="2584450"/>
          <p14:tracePt t="69051" x="4933950" y="2571750"/>
          <p14:tracePt t="69052" x="4940300" y="2559050"/>
          <p14:tracePt t="69053" x="4940300" y="2541588"/>
          <p14:tracePt t="69054" x="4945063" y="2530475"/>
          <p14:tracePt t="69055" x="4945063" y="2511425"/>
          <p14:tracePt t="69056" x="4945063" y="2500313"/>
          <p14:tracePt t="69057" x="4951413" y="2487613"/>
          <p14:tracePt t="69058" x="4951413" y="2476500"/>
          <p14:tracePt t="69059" x="4957763" y="2463800"/>
          <p14:tracePt t="69060" x="4957763" y="2452688"/>
          <p14:tracePt t="69061" x="4957763" y="2433638"/>
          <p14:tracePt t="69062" x="4957763" y="2422525"/>
          <p14:tracePt t="69063" x="4957763" y="2409825"/>
          <p14:tracePt t="69064" x="4957763" y="2405063"/>
          <p14:tracePt t="69065" x="4957763" y="2392363"/>
          <p14:tracePt t="69066" x="4957763" y="2379663"/>
          <p14:tracePt t="69067" x="4964113" y="2368550"/>
          <p14:tracePt t="69068" x="4964113" y="2362200"/>
          <p14:tracePt t="69069" x="4964113" y="2351088"/>
          <p14:tracePt t="69070" x="4964113" y="2338388"/>
          <p14:tracePt t="69071" x="4970463" y="2332038"/>
          <p14:tracePt t="69072" x="4970463" y="2320925"/>
          <p14:tracePt t="69073" x="4970463" y="2314575"/>
          <p14:tracePt t="69074" x="4970463" y="2301875"/>
          <p14:tracePt t="69075" x="4970463" y="2297113"/>
          <p14:tracePt t="69076" x="4970463" y="2284413"/>
          <p14:tracePt t="69077" x="4970463" y="2278063"/>
          <p14:tracePt t="69078" x="4970463" y="2273300"/>
          <p14:tracePt t="69079" x="4975225" y="2266950"/>
          <p14:tracePt t="69081" x="4975225" y="2260600"/>
          <p14:tracePt t="69082" x="4975225" y="2243138"/>
          <p14:tracePt t="69084" x="4975225" y="2230438"/>
          <p14:tracePt t="69086" x="4975225" y="2224088"/>
          <p14:tracePt t="69087" x="4975225" y="2212975"/>
          <p14:tracePt t="69088" x="4975225" y="2206625"/>
          <p14:tracePt t="69089" x="4975225" y="2200275"/>
          <p14:tracePt t="69091" x="4975225" y="2195513"/>
          <p14:tracePt t="69092" x="4975225" y="2189163"/>
          <p14:tracePt t="69093" x="4975225" y="2182813"/>
          <p14:tracePt t="69095" x="4975225" y="2176463"/>
          <p14:tracePt t="69096" x="4975225" y="2171700"/>
          <p14:tracePt t="69097" x="4975225" y="2165350"/>
          <p14:tracePt t="69100" x="4975225" y="2159000"/>
          <p14:tracePt t="69101" x="4970463" y="2152650"/>
          <p14:tracePt t="69103" x="4970463" y="2147888"/>
          <p14:tracePt t="69105" x="4970463" y="2141538"/>
          <p14:tracePt t="69107" x="4970463" y="2135188"/>
          <p14:tracePt t="69108" x="4964113" y="2135188"/>
          <p14:tracePt t="69109" x="4964113" y="2128838"/>
          <p14:tracePt t="69112" x="4964113" y="2122488"/>
          <p14:tracePt t="69113" x="4957763" y="2122488"/>
          <p14:tracePt t="69115" x="4951413" y="2117725"/>
          <p14:tracePt t="69117" x="4951413" y="2111375"/>
          <p14:tracePt t="69119" x="4945063" y="2111375"/>
          <p14:tracePt t="69120" x="4945063" y="2105025"/>
          <p14:tracePt t="69125" x="4945063" y="2098675"/>
          <p14:tracePt t="69126" x="4940300" y="2098675"/>
          <p14:tracePt t="69128" x="4940300" y="2093913"/>
          <p14:tracePt t="69131" x="4933950" y="2087563"/>
          <p14:tracePt t="69138" x="4927600" y="2087563"/>
          <p14:tracePt t="69140" x="4927600" y="2081213"/>
          <p14:tracePt t="69156" x="4921250" y="2074863"/>
          <p14:tracePt t="69166" x="4921250" y="2070100"/>
          <p14:tracePt t="69169" x="4921250" y="2063750"/>
          <p14:tracePt t="69176" x="4921250" y="2057400"/>
          <p14:tracePt t="69181" x="4921250" y="2051050"/>
          <p14:tracePt t="69186" x="4921250" y="2044700"/>
          <p14:tracePt t="69187" x="4921250" y="2039938"/>
          <p14:tracePt t="69193" x="4921250" y="2033588"/>
          <p14:tracePt t="69198" x="4921250" y="2027238"/>
          <p14:tracePt t="69203" x="4921250" y="2020888"/>
          <p14:tracePt t="69204" x="4921250" y="2016125"/>
          <p14:tracePt t="69209" x="4921250" y="2009775"/>
          <p14:tracePt t="69213" x="4921250" y="2003425"/>
          <p14:tracePt t="69217" x="4921250" y="1997075"/>
          <p14:tracePt t="69219" x="4921250" y="1992313"/>
          <p14:tracePt t="69224" x="4921250" y="1985963"/>
          <p14:tracePt t="69227" x="4921250" y="1979613"/>
          <p14:tracePt t="69233" x="4921250" y="1973263"/>
          <p14:tracePt t="69235" x="4921250" y="1966913"/>
          <p14:tracePt t="69238" x="4921250" y="1962150"/>
          <p14:tracePt t="69242" x="4921250" y="1955800"/>
          <p14:tracePt t="69245" x="4916488" y="1955800"/>
          <p14:tracePt t="69246" x="4916488" y="1949450"/>
          <p14:tracePt t="69249" x="4916488" y="1943100"/>
          <p14:tracePt t="69250" x="4910138" y="1943100"/>
          <p14:tracePt t="69252" x="4910138" y="1938338"/>
          <p14:tracePt t="69256" x="4903788" y="1938338"/>
          <p14:tracePt t="69257" x="4903788" y="1931988"/>
          <p14:tracePt t="69259" x="4897438" y="1931988"/>
          <p14:tracePt t="69263" x="4897438" y="1925638"/>
          <p14:tracePt t="69269" x="4892675" y="1925638"/>
          <p14:tracePt t="69270" x="4892675" y="1919288"/>
          <p14:tracePt t="69273" x="4892675" y="1914525"/>
          <p14:tracePt t="69276" x="4886325" y="1914525"/>
          <p14:tracePt t="69283" x="4886325" y="1908175"/>
          <p14:tracePt t="69289" x="4886325" y="1901825"/>
          <p14:tracePt t="69297" x="4886325" y="1895475"/>
          <p14:tracePt t="69298" x="4886325" y="1890713"/>
          <p14:tracePt t="69307" x="4886325" y="1884363"/>
          <p14:tracePt t="69313" x="4886325" y="1878013"/>
          <p14:tracePt t="69319" x="4886325" y="1871663"/>
          <p14:tracePt t="69322" x="4886325" y="1865313"/>
          <p14:tracePt t="69328" x="4886325" y="1860550"/>
          <p14:tracePt t="69333" x="4886325" y="1854200"/>
          <p14:tracePt t="69338" x="4886325" y="1847850"/>
          <p14:tracePt t="69339" x="4886325" y="1841500"/>
          <p14:tracePt t="69345" x="4886325" y="1836738"/>
          <p14:tracePt t="69346" x="4879975" y="1836738"/>
          <p14:tracePt t="69349" x="4879975" y="1830388"/>
          <p14:tracePt t="69352" x="4873625" y="1830388"/>
          <p14:tracePt t="69355" x="4873625" y="1824038"/>
          <p14:tracePt t="69357" x="4873625" y="1817688"/>
          <p14:tracePt t="69362" x="4867275" y="1817688"/>
          <p14:tracePt t="69365" x="4867275" y="1812925"/>
          <p14:tracePt t="69369" x="4862513" y="1812925"/>
          <p14:tracePt t="69371" x="4862513" y="1806575"/>
          <p14:tracePt t="69378" x="4862513" y="1800225"/>
          <p14:tracePt t="69381" x="4862513" y="1793875"/>
          <p14:tracePt t="69385" x="4856163" y="1793875"/>
          <p14:tracePt t="69391" x="4856163" y="1787525"/>
          <p14:tracePt t="69393" x="4849813" y="1787525"/>
          <p14:tracePt t="69468" x="4843463" y="1787525"/>
          <p14:tracePt t="69481" x="4838700" y="1787525"/>
          <p14:tracePt t="69486" x="4838700" y="1800225"/>
          <p14:tracePt t="69492" x="4838700" y="1812925"/>
          <p14:tracePt t="69495" x="4832350" y="1824038"/>
          <p14:tracePt t="69497" x="4826000" y="1830388"/>
          <p14:tracePt t="69499" x="4826000" y="1836738"/>
          <p14:tracePt t="69501" x="4826000" y="1841500"/>
          <p14:tracePt t="69503" x="4826000" y="1854200"/>
          <p14:tracePt t="69507" x="4826000" y="1871663"/>
          <p14:tracePt t="69509" x="4826000" y="1878013"/>
          <p14:tracePt t="69511" x="4819650" y="1890713"/>
          <p14:tracePt t="69513" x="4819650" y="1895475"/>
          <p14:tracePt t="69515" x="4819650" y="1908175"/>
          <p14:tracePt t="69517" x="4819650" y="1919288"/>
          <p14:tracePt t="69519" x="4819650" y="1938338"/>
          <p14:tracePt t="69521" x="4819650" y="1955800"/>
          <p14:tracePt t="69522" x="4819650" y="1962150"/>
          <p14:tracePt t="69523" x="4814888" y="1966913"/>
          <p14:tracePt t="69525" x="4814888" y="1985963"/>
          <p14:tracePt t="69526" x="4814888" y="1992313"/>
          <p14:tracePt t="69527" x="4814888" y="1997075"/>
          <p14:tracePt t="69529" x="4814888" y="2020888"/>
          <p14:tracePt t="69530" x="4814888" y="2027238"/>
          <p14:tracePt t="69531" x="4814888" y="2039938"/>
          <p14:tracePt t="69532" x="4814888" y="2044700"/>
          <p14:tracePt t="69533" x="4814888" y="2063750"/>
          <p14:tracePt t="69534" x="4808538" y="2063750"/>
          <p14:tracePt t="69537" x="4808538" y="2098675"/>
          <p14:tracePt t="69539" x="4808538" y="2117725"/>
          <p14:tracePt t="69541" x="4808538" y="2141538"/>
          <p14:tracePt t="69542" x="4808538" y="2152650"/>
          <p14:tracePt t="69544" x="4808538" y="2176463"/>
          <p14:tracePt t="69545" x="4802188" y="2189163"/>
          <p14:tracePt t="69546" x="4802188" y="2200275"/>
          <p14:tracePt t="69547" x="4802188" y="2212975"/>
          <p14:tracePt t="69548" x="4802188" y="2224088"/>
          <p14:tracePt t="69549" x="4795838" y="2243138"/>
          <p14:tracePt t="69550" x="4795838" y="2254250"/>
          <p14:tracePt t="69551" x="4795838" y="2266950"/>
          <p14:tracePt t="69552" x="4795838" y="2278063"/>
          <p14:tracePt t="69553" x="4791075" y="2290763"/>
          <p14:tracePt t="69554" x="4791075" y="2301875"/>
          <p14:tracePt t="69555" x="4791075" y="2320925"/>
          <p14:tracePt t="69556" x="4791075" y="2332038"/>
          <p14:tracePt t="69557" x="4791075" y="2344738"/>
          <p14:tracePt t="69558" x="4791075" y="2355850"/>
          <p14:tracePt t="69559" x="4791075" y="2362200"/>
          <p14:tracePt t="69560" x="4791075" y="2374900"/>
          <p14:tracePt t="69561" x="4791075" y="2386013"/>
          <p14:tracePt t="69562" x="4791075" y="2398713"/>
          <p14:tracePt t="69563" x="4791075" y="2409825"/>
          <p14:tracePt t="69564" x="4791075" y="2422525"/>
          <p14:tracePt t="69565" x="4791075" y="2433638"/>
          <p14:tracePt t="69566" x="4791075" y="2446338"/>
          <p14:tracePt t="69567" x="4791075" y="2457450"/>
          <p14:tracePt t="69568" x="4791075" y="2476500"/>
          <p14:tracePt t="69569" x="4791075" y="2493963"/>
          <p14:tracePt t="69570" x="4791075" y="2506663"/>
          <p14:tracePt t="69571" x="4791075" y="2517775"/>
          <p14:tracePt t="69572" x="4784725" y="2530475"/>
          <p14:tracePt t="69573" x="4784725" y="2541588"/>
          <p14:tracePt t="69574" x="4784725" y="2554288"/>
          <p14:tracePt t="69575" x="4784725" y="2571750"/>
          <p14:tracePt t="69576" x="4784725" y="2584450"/>
          <p14:tracePt t="69577" x="4784725" y="2601913"/>
          <p14:tracePt t="69578" x="4784725" y="2619375"/>
          <p14:tracePt t="69579" x="4784725" y="2636838"/>
          <p14:tracePt t="69580" x="4784725" y="2655888"/>
          <p14:tracePt t="69581" x="4784725" y="2673350"/>
          <p14:tracePt t="69582" x="4784725" y="2686050"/>
          <p14:tracePt t="69584" x="4784725" y="2703513"/>
          <p14:tracePt t="69584" x="4784725" y="2720975"/>
          <p14:tracePt t="69585" x="4784725" y="2733675"/>
          <p14:tracePt t="69586" x="4784725" y="2751138"/>
          <p14:tracePt t="69587" x="4784725" y="2763838"/>
          <p14:tracePt t="69588" x="4784725" y="2781300"/>
          <p14:tracePt t="69589" x="4784725" y="2798763"/>
          <p14:tracePt t="69590" x="4784725" y="2816225"/>
          <p14:tracePt t="69591" x="4784725" y="2828925"/>
          <p14:tracePt t="69592" x="4784725" y="2846388"/>
          <p14:tracePt t="69593" x="4784725" y="2865438"/>
          <p14:tracePt t="69594" x="4784725" y="2876550"/>
          <p14:tracePt t="69595" x="4791075" y="2894013"/>
          <p14:tracePt t="69596" x="4791075" y="2913063"/>
          <p14:tracePt t="69598" x="4791075" y="2930525"/>
          <p14:tracePt t="69599" x="4795838" y="2960688"/>
          <p14:tracePt t="69600" x="4802188" y="2971800"/>
          <p14:tracePt t="69602" x="4808538" y="3001963"/>
          <p14:tracePt t="69603" x="4808538" y="3021013"/>
          <p14:tracePt t="69604" x="4808538" y="3032125"/>
          <p14:tracePt t="69605" x="4814888" y="3044825"/>
          <p14:tracePt t="69606" x="4814888" y="3062288"/>
          <p14:tracePt t="69607" x="4819650" y="3079750"/>
          <p14:tracePt t="69608" x="4819650" y="3092450"/>
          <p14:tracePt t="69609" x="4819650" y="3103563"/>
          <p14:tracePt t="69610" x="4819650" y="3122613"/>
          <p14:tracePt t="69611" x="4826000" y="3133725"/>
          <p14:tracePt t="69612" x="4826000" y="3146425"/>
          <p14:tracePt t="69613" x="4832350" y="3163888"/>
          <p14:tracePt t="69614" x="4832350" y="3176588"/>
          <p14:tracePt t="69615" x="4838700" y="3187700"/>
          <p14:tracePt t="69616" x="4838700" y="3200400"/>
          <p14:tracePt t="69617" x="4838700" y="3211513"/>
          <p14:tracePt t="69618" x="4838700" y="3224213"/>
          <p14:tracePt t="69619" x="4838700" y="3235325"/>
          <p14:tracePt t="69620" x="4843463" y="3252788"/>
          <p14:tracePt t="69621" x="4843463" y="3265488"/>
          <p14:tracePt t="69622" x="4843463" y="3278188"/>
          <p14:tracePt t="69623" x="4849813" y="3289300"/>
          <p14:tracePt t="69624" x="4849813" y="3295650"/>
          <p14:tracePt t="69625" x="4849813" y="3306763"/>
          <p14:tracePt t="69626" x="4856163" y="3319463"/>
          <p14:tracePt t="69627" x="4856163" y="3325813"/>
          <p14:tracePt t="69628" x="4856163" y="3336925"/>
          <p14:tracePt t="69629" x="4856163" y="3349625"/>
          <p14:tracePt t="69630" x="4856163" y="3360738"/>
          <p14:tracePt t="69631" x="4856163" y="3367088"/>
          <p14:tracePt t="69632" x="4856163" y="3379788"/>
          <p14:tracePt t="69634" x="4856163" y="3384550"/>
          <p14:tracePt t="69635" x="4856163" y="3403600"/>
          <p14:tracePt t="69635" x="4856163" y="3408363"/>
          <p14:tracePt t="69636" x="4856163" y="3421063"/>
          <p14:tracePt t="69637" x="4856163" y="3427413"/>
          <p14:tracePt t="69638" x="4856163" y="3438525"/>
          <p14:tracePt t="69639" x="4856163" y="3451225"/>
          <p14:tracePt t="69640" x="4856163" y="3462338"/>
          <p14:tracePt t="69641" x="4856163" y="3468688"/>
          <p14:tracePt t="69642" x="4856163" y="3481388"/>
          <p14:tracePt t="69643" x="4856163" y="3486150"/>
          <p14:tracePt t="69644" x="4856163" y="3505200"/>
          <p14:tracePt t="69645" x="4856163" y="3509963"/>
          <p14:tracePt t="69646" x="4856163" y="3516313"/>
          <p14:tracePt t="69647" x="4856163" y="3529013"/>
          <p14:tracePt t="69648" x="4856163" y="3540125"/>
          <p14:tracePt t="69649" x="4856163" y="3546475"/>
          <p14:tracePt t="69650" x="4856163" y="3559175"/>
          <p14:tracePt t="69651" x="4856163" y="3563938"/>
          <p14:tracePt t="69652" x="4856163" y="3576638"/>
          <p14:tracePt t="69653" x="4856163" y="3587750"/>
          <p14:tracePt t="69654" x="4856163" y="3594100"/>
          <p14:tracePt t="69655" x="4856163" y="3600450"/>
          <p14:tracePt t="69656" x="4856163" y="3613150"/>
          <p14:tracePt t="69658" x="4856163" y="3624263"/>
          <p14:tracePt t="69659" x="4856163" y="3630613"/>
          <p14:tracePt t="69660" x="4856163" y="3648075"/>
          <p14:tracePt t="69662" x="4856163" y="3660775"/>
          <p14:tracePt t="69663" x="4849813" y="3678238"/>
          <p14:tracePt t="69664" x="4849813" y="3690938"/>
          <p14:tracePt t="69665" x="4843463" y="3702050"/>
          <p14:tracePt t="69667" x="4838700" y="3719513"/>
          <p14:tracePt t="69668" x="4838700" y="3732213"/>
          <p14:tracePt t="69669" x="4832350" y="3743325"/>
          <p14:tracePt t="69670" x="4832350" y="3749675"/>
          <p14:tracePt t="69671" x="4832350" y="3762375"/>
          <p14:tracePt t="69672" x="4826000" y="3773488"/>
          <p14:tracePt t="69673" x="4819650" y="3786188"/>
          <p14:tracePt t="69674" x="4819650" y="3797300"/>
          <p14:tracePt t="69675" x="4819650" y="3803650"/>
          <p14:tracePt t="69676" x="4814888" y="3821113"/>
          <p14:tracePt t="69677" x="4808538" y="3827463"/>
          <p14:tracePt t="69678" x="4802188" y="3840163"/>
          <p14:tracePt t="69679" x="4802188" y="3844925"/>
          <p14:tracePt t="69680" x="4802188" y="3863975"/>
          <p14:tracePt t="69681" x="4795838" y="3863975"/>
          <p14:tracePt t="69682" x="4795838" y="3875088"/>
          <p14:tracePt t="69684" x="4791075" y="3887788"/>
          <p14:tracePt t="69685" x="4791075" y="3894138"/>
          <p14:tracePt t="69686" x="4784725" y="3898900"/>
          <p14:tracePt t="69686" x="4778375" y="3911600"/>
          <p14:tracePt t="69687" x="4778375" y="3917950"/>
          <p14:tracePt t="69688" x="4778375" y="3929063"/>
          <p14:tracePt t="69689" x="4772025" y="3929063"/>
          <p14:tracePt t="69690" x="4772025" y="3941763"/>
          <p14:tracePt t="69691" x="4772025" y="3948113"/>
          <p14:tracePt t="69692" x="4765675" y="3952875"/>
          <p14:tracePt t="69693" x="4765675" y="3965575"/>
          <p14:tracePt t="69694" x="4760913" y="3965575"/>
          <p14:tracePt t="69695" x="4760913" y="3971925"/>
          <p14:tracePt t="69696" x="4760913" y="3976688"/>
          <p14:tracePt t="69697" x="4760913" y="3983038"/>
          <p14:tracePt t="69698" x="4754563" y="3989388"/>
          <p14:tracePt t="69699" x="4754563" y="3995738"/>
          <p14:tracePt t="69700" x="4748213" y="4000500"/>
          <p14:tracePt t="69702" x="4748213" y="4006850"/>
          <p14:tracePt t="69704" x="4748213" y="4019550"/>
          <p14:tracePt t="69706" x="4741863" y="4024313"/>
          <p14:tracePt t="69708" x="4741863" y="4030663"/>
          <p14:tracePt t="69710" x="4741863" y="4037013"/>
          <p14:tracePt t="69712" x="4741863" y="4043363"/>
          <p14:tracePt t="69713" x="4737100" y="4043363"/>
          <p14:tracePt t="69714" x="4737100" y="4049713"/>
          <p14:tracePt t="69716" x="4737100" y="4054475"/>
          <p14:tracePt t="69719" x="4737100" y="4060825"/>
          <p14:tracePt t="69721" x="4730750" y="4060825"/>
          <p14:tracePt t="69722" x="4730750" y="4067175"/>
          <p14:tracePt t="69724" x="4730750" y="4073525"/>
          <p14:tracePt t="69729" x="4730750" y="4078288"/>
          <p14:tracePt t="69734" x="4730750" y="4084638"/>
          <p14:tracePt t="69737" x="4724400" y="4084638"/>
          <p14:tracePt t="69742" x="4724400" y="4090988"/>
          <p14:tracePt t="69749" x="4724400" y="4097338"/>
          <p14:tracePt t="69755" x="4724400" y="4102100"/>
          <p14:tracePt t="69765" x="4724400" y="4108450"/>
          <p14:tracePt t="69771" x="4724400" y="4114800"/>
          <p14:tracePt t="69773" x="4724400" y="4121150"/>
          <p14:tracePt t="69775" x="4730750" y="4121150"/>
          <p14:tracePt t="69777" x="4730750" y="4127500"/>
          <p14:tracePt t="69780" x="4730750" y="4132263"/>
          <p14:tracePt t="69784" x="4737100" y="4138613"/>
          <p14:tracePt t="69786" x="4737100" y="4144963"/>
          <p14:tracePt t="69787" x="4737100" y="4151313"/>
          <p14:tracePt t="69789" x="4741863" y="4156075"/>
          <p14:tracePt t="69791" x="4741863" y="4162425"/>
          <p14:tracePt t="69792" x="4741863" y="4168775"/>
          <p14:tracePt t="69793" x="4748213" y="4175125"/>
          <p14:tracePt t="69795" x="4754563" y="4186238"/>
          <p14:tracePt t="69797" x="4754563" y="4192588"/>
          <p14:tracePt t="69798" x="4754563" y="4198938"/>
          <p14:tracePt t="69799" x="4754563" y="4205288"/>
          <p14:tracePt t="69800" x="4760913" y="4205288"/>
          <p14:tracePt t="69801" x="4760913" y="4210050"/>
          <p14:tracePt t="69802" x="4760913" y="4216400"/>
          <p14:tracePt t="69804" x="4760913" y="4222750"/>
          <p14:tracePt t="69805" x="4765675" y="4229100"/>
          <p14:tracePt t="69806" x="4765675" y="4233863"/>
          <p14:tracePt t="69807" x="4772025" y="4233863"/>
          <p14:tracePt t="69808" x="4772025" y="4240213"/>
          <p14:tracePt t="69810" x="4772025" y="4246563"/>
          <p14:tracePt t="69811" x="4772025" y="4252913"/>
          <p14:tracePt t="69813" x="4772025" y="4257675"/>
          <p14:tracePt t="69814" x="4778375" y="4264025"/>
          <p14:tracePt t="69815" x="4778375" y="4270375"/>
          <p14:tracePt t="69817" x="4778375" y="4276725"/>
          <p14:tracePt t="69819" x="4778375" y="4281488"/>
          <p14:tracePt t="69821" x="4778375" y="4287838"/>
          <p14:tracePt t="69823" x="4778375" y="4294188"/>
          <p14:tracePt t="69825" x="4778375" y="4300538"/>
          <p14:tracePt t="69827" x="4784725" y="4300538"/>
          <p14:tracePt t="69829" x="4784725" y="4306888"/>
          <p14:tracePt t="69877" x="4784725" y="4300538"/>
          <p14:tracePt t="69880" x="4784725" y="4287838"/>
          <p14:tracePt t="69882" x="4784725" y="4281488"/>
          <p14:tracePt t="69884" x="4784725" y="4276725"/>
          <p14:tracePt t="69886" x="4784725" y="4264025"/>
          <p14:tracePt t="69889" x="4784725" y="4257675"/>
          <p14:tracePt t="69890" x="4784725" y="4246563"/>
          <p14:tracePt t="69892" x="4784725" y="4240213"/>
          <p14:tracePt t="69894" x="4784725" y="4233863"/>
          <p14:tracePt t="69895" x="4784725" y="4222750"/>
          <p14:tracePt t="69897" x="4784725" y="4210050"/>
          <p14:tracePt t="69899" x="4784725" y="4192588"/>
          <p14:tracePt t="69901" x="4784725" y="4179888"/>
          <p14:tracePt t="69903" x="4784725" y="4156075"/>
          <p14:tracePt t="69905" x="4784725" y="4138613"/>
          <p14:tracePt t="69908" x="4784725" y="4114800"/>
          <p14:tracePt t="69911" x="4795838" y="4084638"/>
          <p14:tracePt t="69912" x="4795838" y="4054475"/>
          <p14:tracePt t="69913" x="4795838" y="4043363"/>
          <p14:tracePt t="69915" x="4795838" y="4030663"/>
          <p14:tracePt t="69916" x="4802188" y="4006850"/>
          <p14:tracePt t="69919" x="4808538" y="3965575"/>
          <p14:tracePt t="69920" x="4808538" y="3959225"/>
          <p14:tracePt t="69921" x="4808538" y="3952875"/>
          <p14:tracePt t="69922" x="4808538" y="3941763"/>
          <p14:tracePt t="69923" x="4808538" y="3929063"/>
          <p14:tracePt t="69924" x="4808538" y="3911600"/>
          <p14:tracePt t="69925" x="4808538" y="3898900"/>
          <p14:tracePt t="69926" x="4814888" y="3881438"/>
          <p14:tracePt t="69927" x="4814888" y="3870325"/>
          <p14:tracePt t="69928" x="4814888" y="3851275"/>
          <p14:tracePt t="69929" x="4814888" y="3833813"/>
          <p14:tracePt t="69930" x="4814888" y="3821113"/>
          <p14:tracePt t="69931" x="4814888" y="3810000"/>
          <p14:tracePt t="69932" x="4814888" y="3792538"/>
          <p14:tracePt t="69933" x="4814888" y="3779838"/>
          <p14:tracePt t="69935" x="4814888" y="3743325"/>
          <p14:tracePt t="69936" x="4814888" y="3725863"/>
          <p14:tracePt t="69937" x="4814888" y="3708400"/>
          <p14:tracePt t="69938" x="4814888" y="3690938"/>
          <p14:tracePt t="69939" x="4819650" y="3671888"/>
          <p14:tracePt t="69940" x="4819650" y="3654425"/>
          <p14:tracePt t="69941" x="4819650" y="3636963"/>
          <p14:tracePt t="69942" x="4819650" y="3624263"/>
          <p14:tracePt t="69943" x="4826000" y="3606800"/>
          <p14:tracePt t="69944" x="4826000" y="3587750"/>
          <p14:tracePt t="69945" x="4826000" y="3570288"/>
          <p14:tracePt t="69946" x="4826000" y="3552825"/>
          <p14:tracePt t="69947" x="4832350" y="3535363"/>
          <p14:tracePt t="69948" x="4832350" y="3522663"/>
          <p14:tracePt t="69949" x="4832350" y="3505200"/>
          <p14:tracePt t="69951" x="4832350" y="3486150"/>
          <p14:tracePt t="69952" x="4832350" y="3468688"/>
          <p14:tracePt t="69952" x="4832350" y="3451225"/>
          <p14:tracePt t="69953" x="4838700" y="3433763"/>
          <p14:tracePt t="69954" x="4838700" y="3414713"/>
          <p14:tracePt t="69955" x="4838700" y="3397250"/>
          <p14:tracePt t="69956" x="4843463" y="3379788"/>
          <p14:tracePt t="69957" x="4843463" y="3360738"/>
          <p14:tracePt t="69958" x="4849813" y="3343275"/>
          <p14:tracePt t="69959" x="4849813" y="3319463"/>
          <p14:tracePt t="69960" x="4849813" y="3302000"/>
          <p14:tracePt t="69961" x="4849813" y="3282950"/>
          <p14:tracePt t="69962" x="4849813" y="3265488"/>
          <p14:tracePt t="69963" x="4856163" y="3248025"/>
          <p14:tracePt t="69964" x="4856163" y="3228975"/>
          <p14:tracePt t="69965" x="4856163" y="3211513"/>
          <p14:tracePt t="69966" x="4862513" y="3194050"/>
          <p14:tracePt t="69967" x="4862513" y="3176588"/>
          <p14:tracePt t="69969" x="4867275" y="3157538"/>
          <p14:tracePt t="69970" x="4867275" y="3140075"/>
          <p14:tracePt t="69971" x="4873625" y="3103563"/>
          <p14:tracePt t="69972" x="4873625" y="3086100"/>
          <p14:tracePt t="69973" x="4879975" y="3073400"/>
          <p14:tracePt t="69974" x="4886325" y="3055938"/>
          <p14:tracePt t="69975" x="4886325" y="3044825"/>
          <p14:tracePt t="69977" x="4886325" y="3014663"/>
          <p14:tracePt t="69978" x="4892675" y="2995613"/>
          <p14:tracePt t="69979" x="4892675" y="2984500"/>
          <p14:tracePt t="69980" x="4897438" y="2967038"/>
          <p14:tracePt t="69981" x="4903788" y="2954338"/>
          <p14:tracePt t="69982" x="4903788" y="2936875"/>
          <p14:tracePt t="69983" x="4903788" y="2919413"/>
          <p14:tracePt t="69985" x="4910138" y="2906713"/>
          <p14:tracePt t="69986" x="4916488" y="2894013"/>
          <p14:tracePt t="69987" x="4916488" y="2876550"/>
          <p14:tracePt t="69987" x="4921250" y="2859088"/>
          <p14:tracePt t="69988" x="4921250" y="2846388"/>
          <p14:tracePt t="69989" x="4921250" y="2828925"/>
          <p14:tracePt t="69990" x="4927600" y="2816225"/>
          <p14:tracePt t="69991" x="4927600" y="2805113"/>
          <p14:tracePt t="69992" x="4933950" y="2787650"/>
          <p14:tracePt t="69993" x="4940300" y="2774950"/>
          <p14:tracePt t="69994" x="4940300" y="2763838"/>
          <p14:tracePt t="69995" x="4940300" y="2744788"/>
          <p14:tracePt t="69996" x="4940300" y="2727325"/>
          <p14:tracePt t="69997" x="4940300" y="2714625"/>
          <p14:tracePt t="69998" x="4945063" y="2703513"/>
          <p14:tracePt t="69999" x="4945063" y="2686050"/>
          <p14:tracePt t="70001" x="4951413" y="2655888"/>
          <p14:tracePt t="70002" x="4951413" y="2643188"/>
          <p14:tracePt t="70003" x="4951413" y="2625725"/>
          <p14:tracePt t="70004" x="4951413" y="2613025"/>
          <p14:tracePt t="70005" x="4951413" y="2595563"/>
          <p14:tracePt t="70006" x="4951413" y="2578100"/>
          <p14:tracePt t="70007" x="4951413" y="2559050"/>
          <p14:tracePt t="70008" x="4951413" y="2547938"/>
          <p14:tracePt t="70009" x="4951413" y="2535238"/>
          <p14:tracePt t="70010" x="4951413" y="2517775"/>
          <p14:tracePt t="70011" x="4951413" y="2506663"/>
          <p14:tracePt t="70012" x="4951413" y="2493963"/>
          <p14:tracePt t="70013" x="4951413" y="2476500"/>
          <p14:tracePt t="70014" x="4951413" y="2463800"/>
          <p14:tracePt t="70015" x="4951413" y="2446338"/>
          <p14:tracePt t="70016" x="4951413" y="2428875"/>
          <p14:tracePt t="70017" x="4951413" y="2416175"/>
          <p14:tracePt t="70018" x="4951413" y="2405063"/>
          <p14:tracePt t="70020" x="4951413" y="2386013"/>
          <p14:tracePt t="70020" x="4951413" y="2374900"/>
          <p14:tracePt t="70021" x="4951413" y="2362200"/>
          <p14:tracePt t="70022" x="4951413" y="2351088"/>
          <p14:tracePt t="70023" x="4945063" y="2338388"/>
          <p14:tracePt t="70024" x="4945063" y="2327275"/>
          <p14:tracePt t="70025" x="4945063" y="2308225"/>
          <p14:tracePt t="70026" x="4945063" y="2297113"/>
          <p14:tracePt t="70027" x="4940300" y="2284413"/>
          <p14:tracePt t="70028" x="4940300" y="2273300"/>
          <p14:tracePt t="70029" x="4933950" y="2260600"/>
          <p14:tracePt t="70030" x="4933950" y="2249488"/>
          <p14:tracePt t="70031" x="4927600" y="2236788"/>
          <p14:tracePt t="70032" x="4927600" y="2230438"/>
          <p14:tracePt t="70033" x="4927600" y="2224088"/>
          <p14:tracePt t="70035" x="4921250" y="2200275"/>
          <p14:tracePt t="70036" x="4916488" y="2195513"/>
          <p14:tracePt t="70038" x="4916488" y="2171700"/>
          <p14:tracePt t="70039" x="4910138" y="2165350"/>
          <p14:tracePt t="70040" x="4903788" y="2152650"/>
          <p14:tracePt t="70041" x="4903788" y="2147888"/>
          <p14:tracePt t="70042" x="4903788" y="2141538"/>
          <p14:tracePt t="70043" x="4903788" y="2135188"/>
          <p14:tracePt t="70044" x="4897438" y="2122488"/>
          <p14:tracePt t="70046" x="4892675" y="2111375"/>
          <p14:tracePt t="70047" x="4892675" y="2105025"/>
          <p14:tracePt t="70049" x="4892675" y="2093913"/>
          <p14:tracePt t="70051" x="4886325" y="2087563"/>
          <p14:tracePt t="70052" x="4879975" y="2081213"/>
          <p14:tracePt t="70053" x="4879975" y="2074863"/>
          <p14:tracePt t="70055" x="4879975" y="2070100"/>
          <p14:tracePt t="70056" x="4879975" y="2063750"/>
          <p14:tracePt t="70057" x="4873625" y="2063750"/>
          <p14:tracePt t="70058" x="4873625" y="2057400"/>
          <p14:tracePt t="70060" x="4873625" y="2051050"/>
          <p14:tracePt t="70062" x="4873625" y="2044700"/>
          <p14:tracePt t="70065" x="4867275" y="2044700"/>
          <p14:tracePt t="70066" x="4867275" y="2039938"/>
          <p14:tracePt t="70072" x="4867275" y="2033588"/>
          <p14:tracePt t="70075" x="4867275" y="2027238"/>
          <p14:tracePt t="70080" x="4862513" y="2027238"/>
          <p14:tracePt t="70086" x="4862513" y="2020888"/>
          <p14:tracePt t="70099" x="4862513" y="2016125"/>
          <p14:tracePt t="70134" x="4862513" y="2009775"/>
          <p14:tracePt t="70149" x="4867275" y="2009775"/>
          <p14:tracePt t="70165" x="4873625" y="2009775"/>
          <p14:tracePt t="70176" x="4886325" y="2009775"/>
          <p14:tracePt t="70189" x="4892675" y="2003425"/>
          <p14:tracePt t="70193" x="4897438" y="2003425"/>
          <p14:tracePt t="70201" x="4897438" y="1997075"/>
          <p14:tracePt t="70206" x="4903788" y="1997075"/>
          <p14:tracePt t="70212" x="4910138" y="1997075"/>
          <p14:tracePt t="70254" x="4916488" y="2003425"/>
          <p14:tracePt t="70257" x="4916488" y="2009775"/>
          <p14:tracePt t="70259" x="4916488" y="2016125"/>
          <p14:tracePt t="70263" x="4916488" y="2020888"/>
          <p14:tracePt t="70267" x="4916488" y="2033588"/>
          <p14:tracePt t="70269" x="4921250" y="2039938"/>
          <p14:tracePt t="70273" x="4921250" y="2051050"/>
          <p14:tracePt t="70275" x="4921250" y="2063750"/>
          <p14:tracePt t="70277" x="4921250" y="2074863"/>
          <p14:tracePt t="70279" x="4927600" y="2081213"/>
          <p14:tracePt t="70281" x="4927600" y="2087563"/>
          <p14:tracePt t="70283" x="4933950" y="2098675"/>
          <p14:tracePt t="70285" x="4933950" y="2105025"/>
          <p14:tracePt t="70287" x="4933950" y="2117725"/>
          <p14:tracePt t="70290" x="4940300" y="2122488"/>
          <p14:tracePt t="70291" x="4940300" y="2135188"/>
          <p14:tracePt t="70294" x="4945063" y="2141538"/>
          <p14:tracePt t="70296" x="4945063" y="2152650"/>
          <p14:tracePt t="70298" x="4945063" y="2171700"/>
          <p14:tracePt t="70301" x="4951413" y="2182813"/>
          <p14:tracePt t="70303" x="4951413" y="2195513"/>
          <p14:tracePt t="70304" x="4951413" y="2200275"/>
          <p14:tracePt t="70306" x="4951413" y="2206625"/>
          <p14:tracePt t="70309" x="4957763" y="2224088"/>
          <p14:tracePt t="70310" x="4964113" y="2236788"/>
          <p14:tracePt t="70311" x="4964113" y="2243138"/>
          <p14:tracePt t="70314" x="4964113" y="2254250"/>
          <p14:tracePt t="70315" x="4970463" y="2260600"/>
          <p14:tracePt t="70316" x="4975225" y="2273300"/>
          <p14:tracePt t="70318" x="4975225" y="2284413"/>
          <p14:tracePt t="70319" x="4975225" y="2297113"/>
          <p14:tracePt t="70321" x="4981575" y="2301875"/>
          <p14:tracePt t="70322" x="4981575" y="2314575"/>
          <p14:tracePt t="70324" x="4981575" y="2320925"/>
          <p14:tracePt t="70325" x="4987925" y="2332038"/>
          <p14:tracePt t="70326" x="4987925" y="2338388"/>
          <p14:tracePt t="70327" x="4994275" y="2344738"/>
          <p14:tracePt t="70328" x="4994275" y="2355850"/>
          <p14:tracePt t="70329" x="4994275" y="2362200"/>
          <p14:tracePt t="70330" x="4999038" y="2368550"/>
          <p14:tracePt t="70331" x="4999038" y="2386013"/>
          <p14:tracePt t="70332" x="5005388" y="2392363"/>
          <p14:tracePt t="70333" x="5005388" y="2398713"/>
          <p14:tracePt t="70334" x="5011738" y="2409825"/>
          <p14:tracePt t="70336" x="5011738" y="2416175"/>
          <p14:tracePt t="70336" x="5011738" y="2422525"/>
          <p14:tracePt t="70337" x="5018088" y="2433638"/>
          <p14:tracePt t="70338" x="5022850" y="2446338"/>
          <p14:tracePt t="70339" x="5022850" y="2452688"/>
          <p14:tracePt t="70340" x="5022850" y="2463800"/>
          <p14:tracePt t="70341" x="5022850" y="2476500"/>
          <p14:tracePt t="70342" x="5029200" y="2481263"/>
          <p14:tracePt t="70343" x="5035550" y="2493963"/>
          <p14:tracePt t="70344" x="5035550" y="2506663"/>
          <p14:tracePt t="70345" x="5041900" y="2511425"/>
          <p14:tracePt t="70346" x="5046663" y="2524125"/>
          <p14:tracePt t="70347" x="5046663" y="2530475"/>
          <p14:tracePt t="70348" x="5053013" y="2547938"/>
          <p14:tracePt t="70349" x="5059363" y="2559050"/>
          <p14:tracePt t="70350" x="5065713" y="2565400"/>
          <p14:tracePt t="70351" x="5065713" y="2578100"/>
          <p14:tracePt t="70352" x="5065713" y="2589213"/>
          <p14:tracePt t="70353" x="5072063" y="2595563"/>
          <p14:tracePt t="70354" x="5076825" y="2601913"/>
          <p14:tracePt t="70355" x="5083175" y="2613025"/>
          <p14:tracePt t="70356" x="5083175" y="2625725"/>
          <p14:tracePt t="70357" x="5095875" y="2632075"/>
          <p14:tracePt t="70358" x="5100638" y="2649538"/>
          <p14:tracePt t="70359" x="5106988" y="2662238"/>
          <p14:tracePt t="70360" x="5113338" y="2667000"/>
          <p14:tracePt t="70361" x="5119688" y="2679700"/>
          <p14:tracePt t="70363" x="5124450" y="2690813"/>
          <p14:tracePt t="70364" x="5143500" y="2709863"/>
          <p14:tracePt t="70365" x="5149850" y="2720975"/>
          <p14:tracePt t="70366" x="5160963" y="2727325"/>
          <p14:tracePt t="70368" x="5173663" y="2744788"/>
          <p14:tracePt t="70369" x="5184775" y="2757488"/>
          <p14:tracePt t="70370" x="5191125" y="2763838"/>
          <p14:tracePt t="70371" x="5202238" y="2768600"/>
          <p14:tracePt t="70372" x="5208588" y="2781300"/>
          <p14:tracePt t="70373" x="5221288" y="2787650"/>
          <p14:tracePt t="70374" x="5232400" y="2798763"/>
          <p14:tracePt t="70375" x="5238750" y="2805113"/>
          <p14:tracePt t="70376" x="5251450" y="2816225"/>
          <p14:tracePt t="70377" x="5262563" y="2828925"/>
          <p14:tracePt t="70378" x="5268913" y="2835275"/>
          <p14:tracePt t="70379" x="5280025" y="2852738"/>
          <p14:tracePt t="70380" x="5286375" y="2859088"/>
          <p14:tracePt t="70381" x="5299075" y="2870200"/>
          <p14:tracePt t="70382" x="5310188" y="2889250"/>
          <p14:tracePt t="70383" x="5316538" y="2894013"/>
          <p14:tracePt t="70384" x="5329238" y="2900363"/>
          <p14:tracePt t="70385" x="5334000" y="2919413"/>
          <p14:tracePt t="70386" x="5346700" y="2930525"/>
          <p14:tracePt t="70387" x="5353050" y="2943225"/>
          <p14:tracePt t="70388" x="5364163" y="2954338"/>
          <p14:tracePt t="70389" x="5370513" y="2967038"/>
          <p14:tracePt t="70390" x="5376863" y="2978150"/>
          <p14:tracePt t="70391" x="5381625" y="2990850"/>
          <p14:tracePt t="70392" x="5394325" y="3001963"/>
          <p14:tracePt t="70393" x="5400675" y="3014663"/>
          <p14:tracePt t="70394" x="5411788" y="3025775"/>
          <p14:tracePt t="70395" x="5418138" y="3038475"/>
          <p14:tracePt t="70396" x="5424488" y="3055938"/>
          <p14:tracePt t="70397" x="5435600" y="3068638"/>
          <p14:tracePt t="70398" x="5435600" y="3073400"/>
          <p14:tracePt t="70399" x="5441950" y="3086100"/>
          <p14:tracePt t="70400" x="5448300" y="3098800"/>
          <p14:tracePt t="70401" x="5448300" y="3103563"/>
          <p14:tracePt t="70402" x="5454650" y="3116263"/>
          <p14:tracePt t="70403" x="5459413" y="3127375"/>
          <p14:tracePt t="70576" x="5430838" y="3122613"/>
          <p14:tracePt t="70580" x="5424488" y="3116263"/>
          <p14:tracePt t="70586" x="5370513" y="3073400"/>
          <p14:tracePt t="70597" x="5303838" y="3055938"/>
          <p14:tracePt t="70604" x="5322888" y="3068638"/>
          <p14:tracePt t="70608" x="5322888" y="3073400"/>
          <p14:tracePt t="70620" x="5322888" y="3079750"/>
          <p14:tracePt t="70622" x="5322888" y="3086100"/>
          <p14:tracePt t="70627" x="5310188" y="3092450"/>
          <p14:tracePt t="70629" x="5303838" y="3098800"/>
          <p14:tracePt t="70632" x="5292725" y="3103563"/>
          <p14:tracePt t="70635" x="5286375" y="3109913"/>
          <p14:tracePt t="70641" x="5280025" y="3116263"/>
          <p14:tracePt t="70643" x="5275263" y="3116263"/>
          <p14:tracePt t="70645" x="5268913" y="3116263"/>
          <p14:tracePt t="70646" x="5268913" y="3122613"/>
          <p14:tracePt t="70649" x="5262563" y="3127375"/>
          <p14:tracePt t="70651" x="5256213" y="3127375"/>
          <p14:tracePt t="70657" x="5251450" y="3133725"/>
          <p14:tracePt t="70660" x="5245100" y="3133725"/>
          <p14:tracePt t="70662" x="5245100" y="3140075"/>
          <p14:tracePt t="70669" x="5232400" y="3146425"/>
          <p14:tracePt t="70672" x="5227638" y="3151188"/>
          <p14:tracePt t="70680" x="5227638" y="3157538"/>
          <p14:tracePt t="70691" x="5214938" y="3163888"/>
          <p14:tracePt t="70694" x="5214938" y="3170238"/>
          <p14:tracePt t="70701" x="5208588" y="3176588"/>
          <p14:tracePt t="70705" x="5208588" y="3181350"/>
          <p14:tracePt t="70712" x="5208588" y="3187700"/>
          <p14:tracePt t="70716" x="5202238" y="3194050"/>
          <p14:tracePt t="70720" x="5197475" y="3194050"/>
          <p14:tracePt t="70723" x="5191125" y="3200400"/>
          <p14:tracePt t="70726" x="5191125" y="3205163"/>
          <p14:tracePt t="70729" x="5184775" y="3205163"/>
          <p14:tracePt t="70732" x="5184775" y="3211513"/>
          <p14:tracePt t="70740" x="5178425" y="3211513"/>
          <p14:tracePt t="70742" x="5173663" y="3217863"/>
          <p14:tracePt t="70744" x="5167313" y="3217863"/>
          <p14:tracePt t="70747" x="5160963" y="3224213"/>
          <p14:tracePt t="70749" x="5160963" y="3228975"/>
          <p14:tracePt t="70752" x="5154613" y="3228975"/>
          <p14:tracePt t="70758" x="5143500" y="3235325"/>
          <p14:tracePt t="70764" x="5137150" y="3235325"/>
          <p14:tracePt t="70765" x="5137150" y="3241675"/>
          <p14:tracePt t="70766" x="5130800" y="3241675"/>
          <p14:tracePt t="70769" x="5130800" y="3248025"/>
          <p14:tracePt t="70771" x="5124450" y="3248025"/>
          <p14:tracePt t="70772" x="5119688" y="3252788"/>
          <p14:tracePt t="70774" x="5113338" y="3252788"/>
          <p14:tracePt t="70777" x="5106988" y="3252788"/>
          <p14:tracePt t="70778" x="5106988" y="3259138"/>
          <p14:tracePt t="70780" x="5100638" y="3259138"/>
          <p14:tracePt t="70781" x="5095875" y="3265488"/>
          <p14:tracePt t="70785" x="5089525" y="3265488"/>
          <p14:tracePt t="70789" x="5083175" y="3265488"/>
          <p14:tracePt t="70790" x="5083175" y="3271838"/>
          <p14:tracePt t="70795" x="5083175" y="3278188"/>
          <p14:tracePt t="70801" x="5076825" y="3278188"/>
          <p14:tracePt t="70803" x="5072063" y="3282950"/>
          <p14:tracePt t="70857" x="5065713" y="3282950"/>
          <p14:tracePt t="70890" x="5065713" y="3278188"/>
          <p14:tracePt t="70904" x="5065713" y="3271838"/>
          <p14:tracePt t="70934" x="5065713" y="3265488"/>
          <p14:tracePt t="71160" x="5065713" y="3259138"/>
          <p14:tracePt t="71296" x="5065713" y="3252788"/>
          <p14:tracePt t="71318" x="5065713" y="3248025"/>
          <p14:tracePt t="72056" x="5065713" y="3252788"/>
          <p14:tracePt t="72067" x="5059363" y="3252788"/>
          <p14:tracePt t="72072" x="5053013" y="3252788"/>
          <p14:tracePt t="72075" x="5046663" y="3259138"/>
          <p14:tracePt t="72086" x="5041900" y="3265488"/>
          <p14:tracePt t="72095" x="5035550" y="3265488"/>
          <p14:tracePt t="72102" x="5035550" y="3271838"/>
          <p14:tracePt t="72106" x="5029200" y="3271838"/>
          <p14:tracePt t="72110" x="5029200" y="3278188"/>
          <p14:tracePt t="72124" x="5022850" y="3278188"/>
          <p14:tracePt t="72138" x="5018088" y="3282950"/>
          <p14:tracePt t="72151" x="5018088" y="3289300"/>
          <p14:tracePt t="72163" x="5011738" y="3289300"/>
          <p14:tracePt t="72166" x="5011738" y="3295650"/>
          <p14:tracePt t="72168" x="5011738" y="3302000"/>
          <p14:tracePt t="72176" x="5011738" y="3306763"/>
          <p14:tracePt t="72183" x="5011738" y="3313113"/>
          <p14:tracePt t="72187" x="5011738" y="3319463"/>
          <p14:tracePt t="72190" x="5011738" y="3325813"/>
          <p14:tracePt t="72195" x="5011738" y="3330575"/>
          <p14:tracePt t="72198" x="5011738" y="3336925"/>
          <p14:tracePt t="72201" x="5011738" y="3343275"/>
          <p14:tracePt t="72203" x="5011738" y="3349625"/>
          <p14:tracePt t="72207" x="5011738" y="3355975"/>
          <p14:tracePt t="72209" x="5011738" y="3360738"/>
          <p14:tracePt t="72213" x="5011738" y="3379788"/>
          <p14:tracePt t="72216" x="5022850" y="3390900"/>
          <p14:tracePt t="72219" x="5022850" y="3403600"/>
          <p14:tracePt t="72221" x="5022850" y="3408363"/>
          <p14:tracePt t="72223" x="5029200" y="3421063"/>
          <p14:tracePt t="72224" x="5029200" y="3427413"/>
          <p14:tracePt t="72225" x="5029200" y="3433763"/>
          <p14:tracePt t="72226" x="5035550" y="3438525"/>
          <p14:tracePt t="72228" x="5035550" y="3444875"/>
          <p14:tracePt t="72229" x="5035550" y="3451225"/>
          <p14:tracePt t="72230" x="5041900" y="3457575"/>
          <p14:tracePt t="72231" x="5041900" y="3462338"/>
          <p14:tracePt t="72232" x="5046663" y="3462338"/>
          <p14:tracePt t="72233" x="5046663" y="3468688"/>
          <p14:tracePt t="72234" x="5046663" y="3475038"/>
          <p14:tracePt t="72235" x="5053013" y="3481388"/>
          <p14:tracePt t="72237" x="5053013" y="3492500"/>
          <p14:tracePt t="72239" x="5065713" y="3498850"/>
          <p14:tracePt t="72240" x="5065713" y="3509963"/>
          <p14:tracePt t="72242" x="5072063" y="3516313"/>
          <p14:tracePt t="72243" x="5072063" y="3522663"/>
          <p14:tracePt t="72244" x="5076825" y="3529013"/>
          <p14:tracePt t="72245" x="5083175" y="3535363"/>
          <p14:tracePt t="72246" x="5083175" y="3540125"/>
          <p14:tracePt t="72247" x="5089525" y="3546475"/>
          <p14:tracePt t="72248" x="5089525" y="3552825"/>
          <p14:tracePt t="72249" x="5095875" y="3552825"/>
          <p14:tracePt t="72250" x="5100638" y="3563938"/>
          <p14:tracePt t="72251" x="5106988" y="3570288"/>
          <p14:tracePt t="72252" x="5113338" y="3582988"/>
          <p14:tracePt t="72253" x="5119688" y="3587750"/>
          <p14:tracePt t="72254" x="5124450" y="3594100"/>
          <p14:tracePt t="72255" x="5137150" y="3606800"/>
          <p14:tracePt t="72257" x="5149850" y="3617913"/>
          <p14:tracePt t="72258" x="5154613" y="3624263"/>
          <p14:tracePt t="72259" x="5167313" y="3636963"/>
          <p14:tracePt t="72260" x="5178425" y="3648075"/>
          <p14:tracePt t="72261" x="5184775" y="3654425"/>
          <p14:tracePt t="72262" x="5197475" y="3665538"/>
          <p14:tracePt t="72263" x="5208588" y="3671888"/>
          <p14:tracePt t="72264" x="5214938" y="3684588"/>
          <p14:tracePt t="72265" x="5232400" y="3695700"/>
          <p14:tracePt t="72266" x="5245100" y="3702050"/>
          <p14:tracePt t="72267" x="5256213" y="3719513"/>
          <p14:tracePt t="72268" x="5275263" y="3725863"/>
          <p14:tracePt t="72270" x="5299075" y="3749675"/>
          <p14:tracePt t="72271" x="5310188" y="3756025"/>
          <p14:tracePt t="72273" x="5340350" y="3779838"/>
          <p14:tracePt t="72274" x="5353050" y="3792538"/>
          <p14:tracePt t="72275" x="5357813" y="3792538"/>
          <p14:tracePt t="72276" x="5370513" y="3803650"/>
          <p14:tracePt t="72277" x="5381625" y="3810000"/>
          <p14:tracePt t="72278" x="5394325" y="3821113"/>
          <p14:tracePt t="72279" x="5411788" y="3827463"/>
          <p14:tracePt t="72280" x="5424488" y="3840163"/>
          <p14:tracePt t="72281" x="5435600" y="3844925"/>
          <p14:tracePt t="72282" x="5448300" y="3857625"/>
          <p14:tracePt t="72283" x="5465763" y="3863975"/>
          <p14:tracePt t="72285" x="5489575" y="3881438"/>
          <p14:tracePt t="72286" x="5502275" y="3894138"/>
          <p14:tracePt t="72288" x="5532438" y="3905250"/>
          <p14:tracePt t="72290" x="5543550" y="3911600"/>
          <p14:tracePt t="72291" x="5567363" y="3922713"/>
          <p14:tracePt t="72292" x="5586413" y="3929063"/>
          <p14:tracePt t="72293" x="5597525" y="3929063"/>
          <p14:tracePt t="72294" x="5603875" y="3935413"/>
          <p14:tracePt t="72295" x="5614988" y="3941763"/>
          <p14:tracePt t="72296" x="5627688" y="3941763"/>
          <p14:tracePt t="72297" x="5638800" y="3948113"/>
          <p14:tracePt t="72298" x="5645150" y="3952875"/>
          <p14:tracePt t="72299" x="5657850" y="3952875"/>
          <p14:tracePt t="72300" x="5668963" y="3959225"/>
          <p14:tracePt t="72301" x="5681663" y="3959225"/>
          <p14:tracePt t="72302" x="5688013" y="3959225"/>
          <p14:tracePt t="72303" x="5699125" y="3965575"/>
          <p14:tracePt t="72304" x="5711825" y="3971925"/>
          <p14:tracePt t="72305" x="5722938" y="3971925"/>
          <p14:tracePt t="72306" x="5729288" y="3971925"/>
          <p14:tracePt t="72307" x="5746750" y="3976688"/>
          <p14:tracePt t="72308" x="5753100" y="3983038"/>
          <p14:tracePt t="72309" x="5765800" y="3983038"/>
          <p14:tracePt t="72310" x="5770563" y="3989388"/>
          <p14:tracePt t="72311" x="5789613" y="3989388"/>
          <p14:tracePt t="72312" x="5794375" y="3989388"/>
          <p14:tracePt t="72313" x="5807075" y="3995738"/>
          <p14:tracePt t="72314" x="5813425" y="3995738"/>
          <p14:tracePt t="72315" x="5824538" y="4000500"/>
          <p14:tracePt t="72316" x="5837238" y="4000500"/>
          <p14:tracePt t="72317" x="5843588" y="4000500"/>
          <p14:tracePt t="72318" x="5854700" y="4006850"/>
          <p14:tracePt t="72320" x="5878513" y="4013200"/>
          <p14:tracePt t="72321" x="5884863" y="4013200"/>
          <p14:tracePt t="72322" x="5895975" y="4013200"/>
          <p14:tracePt t="72323" x="5908675" y="4019550"/>
          <p14:tracePt t="72324" x="5915025" y="4019550"/>
          <p14:tracePt t="72325" x="5919788" y="4024313"/>
          <p14:tracePt t="72326" x="5938838" y="4024313"/>
          <p14:tracePt t="72327" x="5945188" y="4030663"/>
          <p14:tracePt t="72328" x="5949950" y="4030663"/>
          <p14:tracePt t="72329" x="5962650" y="4030663"/>
          <p14:tracePt t="72330" x="5973763" y="4037013"/>
          <p14:tracePt t="72331" x="5980113" y="4037013"/>
          <p14:tracePt t="72332" x="5986463" y="4043363"/>
          <p14:tracePt t="72333" x="5997575" y="4043363"/>
          <p14:tracePt t="72334" x="6003925" y="4043363"/>
          <p14:tracePt t="72335" x="6010275" y="4043363"/>
          <p14:tracePt t="72337" x="6022975" y="4043363"/>
          <p14:tracePt t="72337" x="6034088" y="4049713"/>
          <p14:tracePt t="72338" x="6040438" y="4049713"/>
          <p14:tracePt t="72339" x="6046788" y="4054475"/>
          <p14:tracePt t="72340" x="6057900" y="4054475"/>
          <p14:tracePt t="72341" x="6064250" y="4054475"/>
          <p14:tracePt t="72342" x="6075363" y="4054475"/>
          <p14:tracePt t="72343" x="6081713" y="4054475"/>
          <p14:tracePt t="72344" x="6094413" y="4054475"/>
          <p14:tracePt t="72345" x="6100763" y="4060825"/>
          <p14:tracePt t="72346" x="6105525" y="4060825"/>
          <p14:tracePt t="72348" x="6124575" y="4067175"/>
          <p14:tracePt t="72349" x="6129338" y="4067175"/>
          <p14:tracePt t="72350" x="6142038" y="4067175"/>
          <p14:tracePt t="72352" x="6153150" y="4073525"/>
          <p14:tracePt t="72353" x="6159500" y="4073525"/>
          <p14:tracePt t="72354" x="6165850" y="4078288"/>
          <p14:tracePt t="72356" x="6172200" y="4078288"/>
          <p14:tracePt t="72356" x="6183313" y="4078288"/>
          <p14:tracePt t="72357" x="6189663" y="4078288"/>
          <p14:tracePt t="72358" x="6196013" y="4084638"/>
          <p14:tracePt t="72359" x="6202363" y="4084638"/>
          <p14:tracePt t="72360" x="6207125" y="4084638"/>
          <p14:tracePt t="72361" x="6219825" y="4090988"/>
          <p14:tracePt t="72362" x="6226175" y="4090988"/>
          <p14:tracePt t="72364" x="6237288" y="4090988"/>
          <p14:tracePt t="72365" x="6243638" y="4097338"/>
          <p14:tracePt t="72366" x="6249988" y="4097338"/>
          <p14:tracePt t="72367" x="6261100" y="4102100"/>
          <p14:tracePt t="72368" x="6267450" y="4102100"/>
          <p14:tracePt t="72370" x="6284913" y="4108450"/>
          <p14:tracePt t="72371" x="6291263" y="4108450"/>
          <p14:tracePt t="72372" x="6291263" y="4114800"/>
          <p14:tracePt t="72373" x="6303963" y="4114800"/>
          <p14:tracePt t="72374" x="6308725" y="4114800"/>
          <p14:tracePt t="72375" x="6315075" y="4114800"/>
          <p14:tracePt t="72376" x="6327775" y="4121150"/>
          <p14:tracePt t="72377" x="6332538" y="4121150"/>
          <p14:tracePt t="72378" x="6338888" y="4127500"/>
          <p14:tracePt t="72379" x="6351588" y="4127500"/>
          <p14:tracePt t="72381" x="6356350" y="4127500"/>
          <p14:tracePt t="72382" x="6369050" y="4132263"/>
          <p14:tracePt t="72383" x="6375400" y="4132263"/>
          <p14:tracePt t="72384" x="6381750" y="4138613"/>
          <p14:tracePt t="72385" x="6392863" y="4138613"/>
          <p14:tracePt t="72387" x="6399213" y="4138613"/>
          <p14:tracePt t="72387" x="6405563" y="4144963"/>
          <p14:tracePt t="72388" x="6410325" y="4144963"/>
          <p14:tracePt t="72389" x="6416675" y="4151313"/>
          <p14:tracePt t="72390" x="6429375" y="4151313"/>
          <p14:tracePt t="72392" x="6434138" y="4151313"/>
          <p14:tracePt t="72393" x="6446838" y="4156075"/>
          <p14:tracePt t="72394" x="6453188" y="4156075"/>
          <p14:tracePt t="72395" x="6459538" y="4156075"/>
          <p14:tracePt t="72396" x="6464300" y="4156075"/>
          <p14:tracePt t="72397" x="6470650" y="4162425"/>
          <p14:tracePt t="72398" x="6477000" y="4162425"/>
          <p14:tracePt t="72399" x="6483350" y="4162425"/>
          <p14:tracePt t="72400" x="6488113" y="4168775"/>
          <p14:tracePt t="72401" x="6494463" y="4168775"/>
          <p14:tracePt t="72402" x="6500813" y="4168775"/>
          <p14:tracePt t="72403" x="6507163" y="4168775"/>
          <p14:tracePt t="72404" x="6518275" y="4168775"/>
          <p14:tracePt t="72405" x="6518275" y="4175125"/>
          <p14:tracePt t="72406" x="6524625" y="4175125"/>
          <p14:tracePt t="72407" x="6530975" y="4175125"/>
          <p14:tracePt t="72408" x="6537325" y="4175125"/>
          <p14:tracePt t="72409" x="6542088" y="4175125"/>
          <p14:tracePt t="72411" x="6548438" y="4179888"/>
          <p14:tracePt t="72412" x="6561138" y="4179888"/>
          <p14:tracePt t="72414" x="6565900" y="4179888"/>
          <p14:tracePt t="72415" x="6572250" y="4186238"/>
          <p14:tracePt t="72416" x="6578600" y="4186238"/>
          <p14:tracePt t="72417" x="6584950" y="4186238"/>
          <p14:tracePt t="72419" x="6589713" y="4186238"/>
          <p14:tracePt t="72421" x="6596063" y="4186238"/>
          <p14:tracePt t="72422" x="6602413" y="4186238"/>
          <p14:tracePt t="72423" x="6608763" y="4186238"/>
          <p14:tracePt t="72424" x="6613525" y="4186238"/>
          <p14:tracePt t="72425" x="6619875" y="4186238"/>
          <p14:tracePt t="72427" x="6626225" y="4186238"/>
          <p14:tracePt t="72428" x="6632575" y="4186238"/>
          <p14:tracePt t="72429" x="6638925" y="4186238"/>
          <p14:tracePt t="72431" x="6643688" y="4186238"/>
          <p14:tracePt t="72433" x="6656388" y="4186238"/>
          <p14:tracePt t="72435" x="6662738" y="4186238"/>
          <p14:tracePt t="72437" x="6667500" y="4186238"/>
          <p14:tracePt t="72438" x="6673850" y="4186238"/>
          <p14:tracePt t="72439" x="6680200" y="4186238"/>
          <p14:tracePt t="72441" x="6686550" y="4186238"/>
          <p14:tracePt t="72442" x="6691313" y="4186238"/>
          <p14:tracePt t="72443" x="6697663" y="4179888"/>
          <p14:tracePt t="72445" x="6704013" y="4179888"/>
          <p14:tracePt t="72446" x="6704013" y="4175125"/>
          <p14:tracePt t="72447" x="6710363" y="4175125"/>
          <p14:tracePt t="72448" x="6716713" y="4175125"/>
          <p14:tracePt t="72449" x="6721475" y="4175125"/>
          <p14:tracePt t="72451" x="6727825" y="4175125"/>
          <p14:tracePt t="72453" x="6734175" y="4168775"/>
          <p14:tracePt t="72455" x="6740525" y="4168775"/>
          <p14:tracePt t="72456" x="6745288" y="4168775"/>
          <p14:tracePt t="72458" x="6751638" y="4162425"/>
          <p14:tracePt t="72460" x="6764338" y="4156075"/>
          <p14:tracePt t="72462" x="6769100" y="4156075"/>
          <p14:tracePt t="72464" x="6775450" y="4156075"/>
          <p14:tracePt t="72465" x="6775450" y="4151313"/>
          <p14:tracePt t="72466" x="6781800" y="4151313"/>
          <p14:tracePt t="72467" x="6788150" y="4151313"/>
          <p14:tracePt t="72468" x="6794500" y="4144963"/>
          <p14:tracePt t="72470" x="6799263" y="4144963"/>
          <p14:tracePt t="72472" x="6811963" y="4138613"/>
          <p14:tracePt t="72474" x="6823075" y="4132263"/>
          <p14:tracePt t="72476" x="6829425" y="4132263"/>
          <p14:tracePt t="72477" x="6835775" y="4127500"/>
          <p14:tracePt t="72479" x="6846888" y="4127500"/>
          <p14:tracePt t="72480" x="6853238" y="4121150"/>
          <p14:tracePt t="72481" x="6859588" y="4114800"/>
          <p14:tracePt t="72482" x="6865938" y="4114800"/>
          <p14:tracePt t="72483" x="6870700" y="4114800"/>
          <p14:tracePt t="72484" x="6883400" y="4108450"/>
          <p14:tracePt t="72485" x="6883400" y="4102100"/>
          <p14:tracePt t="72487" x="6900863" y="4102100"/>
          <p14:tracePt t="72488" x="6907213" y="4097338"/>
          <p14:tracePt t="72489" x="6913563" y="4097338"/>
          <p14:tracePt t="72490" x="6924675" y="4090988"/>
          <p14:tracePt t="72491" x="6931025" y="4090988"/>
          <p14:tracePt t="72492" x="6937375" y="4084638"/>
          <p14:tracePt t="72493" x="6948488" y="4084638"/>
          <p14:tracePt t="72494" x="6954838" y="4078288"/>
          <p14:tracePt t="72495" x="6961188" y="4078288"/>
          <p14:tracePt t="72496" x="6973888" y="4073525"/>
          <p14:tracePt t="72497" x="6978650" y="4073525"/>
          <p14:tracePt t="72498" x="6985000" y="4067175"/>
          <p14:tracePt t="72499" x="7002463" y="4067175"/>
          <p14:tracePt t="72500" x="7008813" y="4067175"/>
          <p14:tracePt t="72501" x="7015163" y="4060825"/>
          <p14:tracePt t="72502" x="7026275" y="4060825"/>
          <p14:tracePt t="72503" x="7038975" y="4054475"/>
          <p14:tracePt t="72504" x="7045325" y="4054475"/>
          <p14:tracePt t="72505" x="7056438" y="4054475"/>
          <p14:tracePt t="72506" x="7069138" y="4054475"/>
          <p14:tracePt t="72507" x="7080250" y="4049713"/>
          <p14:tracePt t="72508" x="7086600" y="4049713"/>
          <p14:tracePt t="72509" x="7099300" y="4043363"/>
          <p14:tracePt t="72510" x="7110413" y="4037013"/>
          <p14:tracePt t="72511" x="7127875" y="4037013"/>
          <p14:tracePt t="72512" x="7140575" y="4037013"/>
          <p14:tracePt t="72513" x="7153275" y="4030663"/>
          <p14:tracePt t="72514" x="7164388" y="4024313"/>
          <p14:tracePt t="72515" x="7177088" y="4024313"/>
          <p14:tracePt t="72516" x="7188200" y="4019550"/>
          <p14:tracePt t="72517" x="7205663" y="4019550"/>
          <p14:tracePt t="72518" x="7218363" y="4013200"/>
          <p14:tracePt t="72519" x="7231063" y="4006850"/>
          <p14:tracePt t="72520" x="7242175" y="4006850"/>
          <p14:tracePt t="72521" x="7254875" y="4000500"/>
          <p14:tracePt t="72522" x="7272338" y="3995738"/>
          <p14:tracePt t="72523" x="7283450" y="3989388"/>
          <p14:tracePt t="72524" x="7296150" y="3989388"/>
          <p14:tracePt t="72525" x="7307263" y="3983038"/>
          <p14:tracePt t="72526" x="7319963" y="3976688"/>
          <p14:tracePt t="72527" x="7337425" y="3971925"/>
          <p14:tracePt t="72528" x="7343775" y="3971925"/>
          <p14:tracePt t="72529" x="7350125" y="3971925"/>
          <p14:tracePt t="72530" x="7367588" y="3965575"/>
          <p14:tracePt t="72531" x="7380288" y="3959225"/>
          <p14:tracePt t="72532" x="7385050" y="3959225"/>
          <p14:tracePt t="72533" x="7404100" y="3952875"/>
          <p14:tracePt t="72534" x="7415213" y="3948113"/>
          <p14:tracePt t="72536" x="7434263" y="3941763"/>
          <p14:tracePt t="72537" x="7458075" y="3922713"/>
          <p14:tracePt t="72539" x="7481888" y="3905250"/>
          <p14:tracePt t="72541" x="7512050" y="3887788"/>
          <p14:tracePt t="72542" x="7523163" y="3881438"/>
          <p14:tracePt t="72543" x="7535863" y="3870325"/>
          <p14:tracePt t="72544" x="7553325" y="3863975"/>
          <p14:tracePt t="72545" x="7564438" y="3851275"/>
          <p14:tracePt t="72546" x="7577138" y="3844925"/>
          <p14:tracePt t="72547" x="7594600" y="3833813"/>
          <p14:tracePt t="72548" x="7607300" y="3821113"/>
          <p14:tracePt t="72549" x="7624763" y="3810000"/>
          <p14:tracePt t="72550" x="7637463" y="3792538"/>
          <p14:tracePt t="72551" x="7654925" y="3786188"/>
          <p14:tracePt t="72552" x="7667625" y="3767138"/>
          <p14:tracePt t="72553" x="7678738" y="3762375"/>
          <p14:tracePt t="72554" x="7691438" y="3749675"/>
          <p14:tracePt t="72555" x="7708900" y="3732213"/>
          <p14:tracePt t="72556" x="7720013" y="3725863"/>
          <p14:tracePt t="72557" x="7732713" y="3714750"/>
          <p14:tracePt t="72558" x="7743825" y="3695700"/>
          <p14:tracePt t="72559" x="7756525" y="3684588"/>
          <p14:tracePt t="72560" x="7769225" y="3671888"/>
          <p14:tracePt t="72561" x="7780338" y="3654425"/>
          <p14:tracePt t="72562" x="7793038" y="3641725"/>
          <p14:tracePt t="72563" x="7804150" y="3636963"/>
          <p14:tracePt t="72564" x="7816850" y="3617913"/>
          <p14:tracePt t="72565" x="7827963" y="3606800"/>
          <p14:tracePt t="72566" x="7840663" y="3594100"/>
          <p14:tracePt t="72567" x="7851775" y="3576638"/>
          <p14:tracePt t="72568" x="7864475" y="3559175"/>
          <p14:tracePt t="72569" x="7875588" y="3546475"/>
          <p14:tracePt t="72570" x="7881938" y="3535363"/>
          <p14:tracePt t="72571" x="7899400" y="3516313"/>
          <p14:tracePt t="72572" x="7905750" y="3498850"/>
          <p14:tracePt t="72573" x="7918450" y="3486150"/>
          <p14:tracePt t="72574" x="7929563" y="3468688"/>
          <p14:tracePt t="72575" x="7935913" y="3457575"/>
          <p14:tracePt t="72576" x="7948613" y="3438525"/>
          <p14:tracePt t="72577" x="7959725" y="3427413"/>
          <p14:tracePt t="72578" x="7966075" y="3408363"/>
          <p14:tracePt t="72579" x="7977188" y="3397250"/>
          <p14:tracePt t="72580" x="7983538" y="3379788"/>
          <p14:tracePt t="72581" x="7996238" y="3367088"/>
          <p14:tracePt t="72582" x="8001000" y="3355975"/>
          <p14:tracePt t="72583" x="8013700" y="3343275"/>
          <p14:tracePt t="72584" x="8020050" y="3325813"/>
          <p14:tracePt t="72585" x="8026400" y="3313113"/>
          <p14:tracePt t="72587" x="8043863" y="3289300"/>
          <p14:tracePt t="72588" x="8054975" y="3271838"/>
          <p14:tracePt t="72589" x="8054975" y="3259138"/>
          <p14:tracePt t="72590" x="8067675" y="3248025"/>
          <p14:tracePt t="72591" x="8074025" y="3235325"/>
          <p14:tracePt t="72592" x="8078788" y="3224213"/>
          <p14:tracePt t="72593" x="8085138" y="3205163"/>
          <p14:tracePt t="72594" x="8091488" y="3200400"/>
          <p14:tracePt t="72595" x="8104188" y="3187700"/>
          <p14:tracePt t="72596" x="8104188" y="3176588"/>
          <p14:tracePt t="72598" x="8115300" y="3163888"/>
          <p14:tracePt t="72599" x="8121650" y="3146425"/>
          <p14:tracePt t="72600" x="8132763" y="3133725"/>
          <p14:tracePt t="72601" x="8132763" y="3122613"/>
          <p14:tracePt t="72602" x="8145463" y="3116263"/>
          <p14:tracePt t="72603" x="8151813" y="3103563"/>
          <p14:tracePt t="72604" x="8151813" y="3098800"/>
          <p14:tracePt t="72605" x="8162925" y="3086100"/>
          <p14:tracePt t="72606" x="8162925" y="3073400"/>
          <p14:tracePt t="72607" x="8175625" y="3068638"/>
          <p14:tracePt t="72608" x="8180388" y="3055938"/>
          <p14:tracePt t="72609" x="8180388" y="3049588"/>
          <p14:tracePt t="72610" x="8186738" y="3044825"/>
          <p14:tracePt t="72611" x="8193088" y="3032125"/>
          <p14:tracePt t="72612" x="8193088" y="3025775"/>
          <p14:tracePt t="72613" x="8205788" y="3021013"/>
          <p14:tracePt t="72614" x="8205788" y="3008313"/>
          <p14:tracePt t="72615" x="8210550" y="3008313"/>
          <p14:tracePt t="72616" x="8216900" y="2995613"/>
          <p14:tracePt t="72618" x="8223250" y="2990850"/>
          <p14:tracePt t="72619" x="8223250" y="2984500"/>
          <p14:tracePt t="72620" x="8229600" y="2978150"/>
          <p14:tracePt t="72621" x="8234363" y="2971800"/>
          <p14:tracePt t="72623" x="8234363" y="2967038"/>
          <p14:tracePt t="72624" x="8240713" y="2960688"/>
          <p14:tracePt t="72625" x="8240713" y="2954338"/>
          <p14:tracePt t="72626" x="8247063" y="2954338"/>
          <p14:tracePt t="72627" x="8247063" y="2943225"/>
          <p14:tracePt t="72629" x="8253413" y="2936875"/>
          <p14:tracePt t="72630" x="8258175" y="2936875"/>
          <p14:tracePt t="72631" x="8258175" y="2930525"/>
          <p14:tracePt t="72633" x="8258175" y="2924175"/>
          <p14:tracePt t="72634" x="8264525" y="2924175"/>
          <p14:tracePt t="72635" x="8264525" y="2919413"/>
          <p14:tracePt t="72638" x="8270875" y="2913063"/>
          <p14:tracePt t="72641" x="8270875" y="2906713"/>
          <p14:tracePt t="72644" x="8277225" y="2900363"/>
          <p14:tracePt t="72646" x="8277225" y="2894013"/>
          <p14:tracePt t="72654" x="8277225" y="2889250"/>
          <p14:tracePt t="72721" x="8277225" y="2894013"/>
          <p14:tracePt t="72737" x="8258175" y="2913063"/>
          <p14:tracePt t="72753" x="8240713" y="2954338"/>
          <p14:tracePt t="72763" x="8229600" y="2990850"/>
          <p14:tracePt t="72765" x="8229600" y="3001963"/>
          <p14:tracePt t="72767" x="8223250" y="3014663"/>
          <p14:tracePt t="72770" x="8223250" y="3021013"/>
          <p14:tracePt t="72772" x="8223250" y="3038475"/>
          <p14:tracePt t="72774" x="8216900" y="3044825"/>
          <p14:tracePt t="72778" x="8210550" y="3062288"/>
          <p14:tracePt t="72780" x="8205788" y="3079750"/>
          <p14:tracePt t="72782" x="8205788" y="3086100"/>
          <p14:tracePt t="72785" x="8205788" y="3103563"/>
          <p14:tracePt t="72788" x="8199438" y="3116263"/>
          <p14:tracePt t="72790" x="8199438" y="3122613"/>
          <p14:tracePt t="72792" x="8199438" y="3127375"/>
          <p14:tracePt t="72793" x="8199438" y="3133725"/>
          <p14:tracePt t="72795" x="8193088" y="3140075"/>
          <p14:tracePt t="72798" x="8193088" y="3146425"/>
          <p14:tracePt t="72803" x="8186738" y="3146425"/>
          <p14:tracePt t="72804" x="8186738" y="3151188"/>
          <p14:tracePt t="72808" x="8186738" y="3157538"/>
          <p14:tracePt t="72811" x="8186738" y="3163888"/>
          <p14:tracePt t="72813" x="8186738" y="3170238"/>
          <p14:tracePt t="72816" x="8193088" y="3181350"/>
          <p14:tracePt t="72817" x="8193088" y="3187700"/>
          <p14:tracePt t="72820" x="8193088" y="3200400"/>
          <p14:tracePt t="72822" x="8199438" y="3211513"/>
          <p14:tracePt t="72824" x="8199438" y="3217863"/>
          <p14:tracePt t="72825" x="8205788" y="3235325"/>
          <p14:tracePt t="72826" x="8210550" y="3235325"/>
          <p14:tracePt t="72827" x="8210550" y="3248025"/>
          <p14:tracePt t="72828" x="8210550" y="3252788"/>
          <p14:tracePt t="72829" x="8216900" y="3259138"/>
          <p14:tracePt t="72830" x="8216900" y="3271838"/>
          <p14:tracePt t="72831" x="8223250" y="3282950"/>
          <p14:tracePt t="72832" x="8223250" y="3289300"/>
          <p14:tracePt t="72833" x="8229600" y="3302000"/>
          <p14:tracePt t="72834" x="8229600" y="3306763"/>
          <p14:tracePt t="72835" x="8234363" y="3313113"/>
          <p14:tracePt t="72836" x="8234363" y="3319463"/>
          <p14:tracePt t="72838" x="8240713" y="3336925"/>
          <p14:tracePt t="72839" x="8240713" y="3343275"/>
          <p14:tracePt t="72841" x="8240713" y="3355975"/>
          <p14:tracePt t="72842" x="8247063" y="3355975"/>
          <p14:tracePt t="72843" x="8247063" y="3367088"/>
          <p14:tracePt t="72844" x="8247063" y="3373438"/>
          <p14:tracePt t="72845" x="8247063" y="3379788"/>
          <p14:tracePt t="72846" x="8247063" y="3384550"/>
          <p14:tracePt t="72846" x="8253413" y="3390900"/>
          <p14:tracePt t="72847" x="8253413" y="3397250"/>
          <p14:tracePt t="72849" x="8253413" y="3403600"/>
          <p14:tracePt t="72851" x="8253413" y="3414713"/>
          <p14:tracePt t="72854" x="8258175" y="3421063"/>
          <p14:tracePt t="72855" x="8258175" y="3427413"/>
          <p14:tracePt t="72857" x="8258175" y="3433763"/>
          <p14:tracePt t="72858" x="8258175" y="3438525"/>
          <p14:tracePt t="72860" x="8258175" y="3444875"/>
          <p14:tracePt t="72862" x="8258175" y="3451225"/>
          <p14:tracePt t="72864" x="8258175" y="3457575"/>
          <p14:tracePt t="72865" x="8258175" y="3462338"/>
          <p14:tracePt t="72867" x="8258175" y="3468688"/>
          <p14:tracePt t="72870" x="8258175" y="3475038"/>
          <p14:tracePt t="72872" x="8258175" y="3481388"/>
          <p14:tracePt t="72874" x="8258175" y="3486150"/>
          <p14:tracePt t="72876" x="8258175" y="3492500"/>
          <p14:tracePt t="72879" x="8258175" y="3498850"/>
          <p14:tracePt t="72883" x="8258175" y="3505200"/>
          <p14:tracePt t="72887" x="8258175" y="3509963"/>
          <p14:tracePt t="72937" x="8253413" y="3509963"/>
          <p14:tracePt t="72987" x="8247063" y="3509963"/>
          <p14:tracePt t="73031" x="8240713" y="3509963"/>
          <p14:tracePt t="73049" x="8234363" y="3509963"/>
          <p14:tracePt t="73054" x="8229600" y="3509963"/>
          <p14:tracePt t="73058" x="8223250" y="3509963"/>
          <p14:tracePt t="73068" x="8216900" y="3509963"/>
          <p14:tracePt t="73078" x="8210550" y="3509963"/>
          <p14:tracePt t="73098" x="8205788" y="3509963"/>
          <p14:tracePt t="73110" x="8199438" y="3509963"/>
          <p14:tracePt t="73137" x="8193088" y="3509963"/>
          <p14:tracePt t="73151" x="8186738" y="3509963"/>
          <p14:tracePt t="73168" x="8180388" y="3509963"/>
          <p14:tracePt t="73176" x="8175625" y="3509963"/>
          <p14:tracePt t="73182" x="8175625" y="3505200"/>
          <p14:tracePt t="73330" x="8169275" y="3505200"/>
          <p14:tracePt t="73336" x="8162925" y="3505200"/>
          <p14:tracePt t="73385" x="8162925" y="3509963"/>
          <p14:tracePt t="73393" x="8156575" y="3509963"/>
          <p14:tracePt t="73404" x="8151813" y="3509963"/>
          <p14:tracePt t="73423" x="8145463" y="3509963"/>
          <p14:tracePt t="73726" x="8139113" y="3509963"/>
          <p14:tracePt t="73736" x="8128000" y="3509963"/>
          <p14:tracePt t="73747" x="8121650" y="3509963"/>
          <p14:tracePt t="73755" x="8115300" y="3509963"/>
          <p14:tracePt t="73873" x="8115300" y="3505200"/>
          <p14:tracePt t="73969" x="8108950" y="3505200"/>
          <p14:tracePt t="73982" x="8104188" y="3505200"/>
          <p14:tracePt t="74148" x="8097838" y="3505200"/>
          <p14:tracePt t="74169" x="8091488" y="3505200"/>
          <p14:tracePt t="74176" x="8085138" y="3505200"/>
          <p14:tracePt t="74194" x="8078788" y="3505200"/>
          <p14:tracePt t="74202" x="8074025" y="3505200"/>
          <p14:tracePt t="74256" x="8067675" y="3505200"/>
          <p14:tracePt t="74274" x="8061325" y="3505200"/>
          <p14:tracePt t="74357" x="8061325" y="3498850"/>
          <p14:tracePt t="74371" x="8078788" y="3475038"/>
          <p14:tracePt t="74376" x="8078788" y="3462338"/>
          <p14:tracePt t="74391" x="8097838" y="3427413"/>
          <p14:tracePt t="74404" x="8121650" y="3373438"/>
          <p14:tracePt t="74408" x="8128000" y="3343275"/>
          <p14:tracePt t="74412" x="8128000" y="3325813"/>
          <p14:tracePt t="74414" x="8132763" y="3306763"/>
          <p14:tracePt t="74416" x="8132763" y="3295650"/>
          <p14:tracePt t="74418" x="8132763" y="3282950"/>
          <p14:tracePt t="74420" x="8132763" y="3278188"/>
          <p14:tracePt t="74421" x="8132763" y="3265488"/>
          <p14:tracePt t="74424" x="8139113" y="3248025"/>
          <p14:tracePt t="74426" x="8139113" y="3235325"/>
          <p14:tracePt t="74429" x="8139113" y="3217863"/>
          <p14:tracePt t="74431" x="8139113" y="3200400"/>
          <p14:tracePt t="74433" x="8139113" y="3194050"/>
          <p14:tracePt t="74435" x="8139113" y="3181350"/>
          <p14:tracePt t="74437" x="8139113" y="3176588"/>
          <p14:tracePt t="74438" x="8139113" y="3170238"/>
          <p14:tracePt t="74440" x="8139113" y="3157538"/>
          <p14:tracePt t="74442" x="8139113" y="3146425"/>
          <p14:tracePt t="74444" x="8139113" y="3140075"/>
          <p14:tracePt t="74445" x="8139113" y="3133725"/>
          <p14:tracePt t="74447" x="8139113" y="3127375"/>
          <p14:tracePt t="74448" x="8139113" y="3122613"/>
          <p14:tracePt t="74450" x="8139113" y="3116263"/>
          <p14:tracePt t="74453" x="8139113" y="3109913"/>
          <p14:tracePt t="74456" x="8139113" y="3103563"/>
          <p14:tracePt t="74457" x="8139113" y="3098800"/>
          <p14:tracePt t="74461" x="8139113" y="3092450"/>
          <p14:tracePt t="74464" x="8139113" y="3086100"/>
          <p14:tracePt t="74470" x="8132763" y="3079750"/>
          <p14:tracePt t="74479" x="8132763" y="3073400"/>
          <p14:tracePt t="74485" x="8128000" y="3073400"/>
          <p14:tracePt t="74493" x="8121650" y="3073400"/>
          <p14:tracePt t="74497" x="8115300" y="3073400"/>
          <p14:tracePt t="74503" x="8108950" y="3073400"/>
          <p14:tracePt t="74511" x="8104188" y="3073400"/>
          <p14:tracePt t="74515" x="8104188" y="3079750"/>
          <p14:tracePt t="74516" x="8097838" y="3079750"/>
          <p14:tracePt t="74521" x="8091488" y="3079750"/>
          <p14:tracePt t="74524" x="8091488" y="3086100"/>
          <p14:tracePt t="74527" x="8085138" y="3086100"/>
          <p14:tracePt t="74531" x="8085138" y="3092450"/>
          <p14:tracePt t="74532" x="8078788" y="3092450"/>
          <p14:tracePt t="74535" x="8078788" y="3098800"/>
          <p14:tracePt t="74539" x="8074025" y="3103563"/>
          <p14:tracePt t="74544" x="8067675" y="3109913"/>
          <p14:tracePt t="74545" x="8061325" y="3109913"/>
          <p14:tracePt t="74546" x="8061325" y="3116263"/>
          <p14:tracePt t="74549" x="8054975" y="3122613"/>
          <p14:tracePt t="74551" x="8054975" y="3127375"/>
          <p14:tracePt t="74553" x="8050213" y="3127375"/>
          <p14:tracePt t="74554" x="8050213" y="3133725"/>
          <p14:tracePt t="74557" x="8043863" y="3140075"/>
          <p14:tracePt t="74559" x="8037513" y="3146425"/>
          <p14:tracePt t="74560" x="8037513" y="3151188"/>
          <p14:tracePt t="74562" x="8031163" y="3151188"/>
          <p14:tracePt t="74563" x="8031163" y="3157538"/>
          <p14:tracePt t="74565" x="8026400" y="3163888"/>
          <p14:tracePt t="74567" x="8026400" y="3170238"/>
          <p14:tracePt t="74568" x="8020050" y="3176588"/>
          <p14:tracePt t="74569" x="8013700" y="3176588"/>
          <p14:tracePt t="74570" x="8013700" y="3181350"/>
          <p14:tracePt t="74572" x="8007350" y="3187700"/>
          <p14:tracePt t="74574" x="8007350" y="3194050"/>
          <p14:tracePt t="74575" x="8001000" y="3200400"/>
          <p14:tracePt t="74575" x="7996238" y="3205163"/>
          <p14:tracePt t="74577" x="7996238" y="3211513"/>
          <p14:tracePt t="74578" x="7989888" y="3217863"/>
          <p14:tracePt t="74579" x="7989888" y="3224213"/>
          <p14:tracePt t="74581" x="7983538" y="3235325"/>
          <p14:tracePt t="74584" x="7977188" y="3241675"/>
          <p14:tracePt t="74585" x="7972425" y="3252788"/>
          <p14:tracePt t="74586" x="7972425" y="3259138"/>
          <p14:tracePt t="74587" x="7966075" y="3259138"/>
          <p14:tracePt t="74589" x="7966075" y="3271838"/>
          <p14:tracePt t="74591" x="7959725" y="3278188"/>
          <p14:tracePt t="74591" x="7953375" y="3282950"/>
          <p14:tracePt t="74592" x="7953375" y="3289300"/>
          <p14:tracePt t="74593" x="7953375" y="3295650"/>
          <p14:tracePt t="74594" x="7948613" y="3295650"/>
          <p14:tracePt t="74595" x="7948613" y="3302000"/>
          <p14:tracePt t="74596" x="7948613" y="3306763"/>
          <p14:tracePt t="74598" x="7942263" y="3313113"/>
          <p14:tracePt t="74600" x="7942263" y="3319463"/>
          <p14:tracePt t="74601" x="7935913" y="3319463"/>
          <p14:tracePt t="74602" x="7935913" y="3325813"/>
          <p14:tracePt t="74606" x="7929563" y="3330575"/>
          <p14:tracePt t="74607" x="7929563" y="3336925"/>
          <p14:tracePt t="74615" x="7929563" y="3343275"/>
          <p14:tracePt t="74910" x="7923213" y="3343275"/>
          <p14:tracePt t="74939" x="7918450" y="3343275"/>
          <p14:tracePt t="74960" x="7912100" y="3343275"/>
          <p14:tracePt t="74970" x="7905750" y="3343275"/>
          <p14:tracePt t="75052" x="7899400" y="3343275"/>
          <p14:tracePt t="75190" x="7912100" y="3343275"/>
          <p14:tracePt t="75202" x="7929563" y="3355975"/>
          <p14:tracePt t="75209" x="7942263" y="3360738"/>
          <p14:tracePt t="75215" x="7948613" y="3367088"/>
          <p14:tracePt t="75221" x="7959725" y="3367088"/>
          <p14:tracePt t="75223" x="7966075" y="3373438"/>
          <p14:tracePt t="75228" x="7972425" y="3373438"/>
          <p14:tracePt t="75232" x="7977188" y="3373438"/>
          <p14:tracePt t="75236" x="7983538" y="3373438"/>
          <p14:tracePt t="75238" x="7989888" y="3373438"/>
          <p14:tracePt t="75241" x="7989888" y="3379788"/>
          <p14:tracePt t="75243" x="7996238" y="3379788"/>
          <p14:tracePt t="75247" x="8001000" y="3379788"/>
          <p14:tracePt t="75253" x="8007350" y="3379788"/>
          <p14:tracePt t="75256" x="8013700" y="3384550"/>
          <p14:tracePt t="75266" x="8020050" y="3384550"/>
          <p14:tracePt t="75277" x="8026400" y="3384550"/>
          <p14:tracePt t="75299" x="8031163" y="3384550"/>
          <p14:tracePt t="75303" x="8031163" y="3379788"/>
          <p14:tracePt t="75307" x="8037513" y="3379788"/>
          <p14:tracePt t="75330" x="8043863" y="3379788"/>
          <p14:tracePt t="75333" x="8043863" y="3373438"/>
          <p14:tracePt t="75345" x="8050213" y="3373438"/>
          <p14:tracePt t="75356" x="8050213" y="3367088"/>
          <p14:tracePt t="75601" x="8050213" y="3373438"/>
          <p14:tracePt t="75608" x="8054975" y="3373438"/>
          <p14:tracePt t="75617" x="8054975" y="3384550"/>
          <p14:tracePt t="75633" x="8054975" y="3390900"/>
          <p14:tracePt t="75640" x="8054975" y="3397250"/>
          <p14:tracePt t="75658" x="8054975" y="3403600"/>
          <p14:tracePt t="75665" x="8054975" y="3408363"/>
          <p14:tracePt t="75682" x="8050213" y="3408363"/>
          <p14:tracePt t="75686" x="8050213" y="3414713"/>
          <p14:tracePt t="75703" x="8050213" y="3421063"/>
          <p14:tracePt t="75725" x="8043863" y="3421063"/>
          <p14:tracePt t="75734" x="8043863" y="3427413"/>
          <p14:tracePt t="75737" x="8037513" y="3427413"/>
          <p14:tracePt t="75742" x="8037513" y="3433763"/>
          <p14:tracePt t="76060" x="8037513" y="3427413"/>
          <p14:tracePt t="76074" x="8043863" y="3427413"/>
          <p14:tracePt t="76092" x="8043863" y="3421063"/>
          <p14:tracePt t="76209" x="8050213" y="3414713"/>
          <p14:tracePt t="76383" x="8054975" y="3408363"/>
          <p14:tracePt t="76401" x="8061325" y="3403600"/>
          <p14:tracePt t="76745" x="8067675" y="3397250"/>
          <p14:tracePt t="76757" x="8067675" y="3390900"/>
          <p14:tracePt t="76780" x="8074025" y="3390900"/>
          <p14:tracePt t="77131" x="8078788" y="3390900"/>
          <p14:tracePt t="77209" x="8085138" y="3390900"/>
          <p14:tracePt t="77228" x="8085138" y="3384550"/>
          <p14:tracePt t="77248" x="8085138" y="3379788"/>
          <p14:tracePt t="77253" x="8091488" y="3379788"/>
          <p14:tracePt t="77270" x="8091488" y="3373438"/>
          <p14:tracePt t="77279" x="8097838" y="3367088"/>
          <p14:tracePt t="77285" x="8097838" y="3355975"/>
          <p14:tracePt t="77293" x="8097838" y="3349625"/>
          <p14:tracePt t="77295" x="8097838" y="3343275"/>
          <p14:tracePt t="77300" x="8104188" y="3343275"/>
          <p14:tracePt t="77303" x="8104188" y="3336925"/>
          <p14:tracePt t="77306" x="8104188" y="3330575"/>
          <p14:tracePt t="77311" x="8108950" y="3330575"/>
          <p14:tracePt t="77314" x="8108950" y="3325813"/>
          <p14:tracePt t="77325" x="8108950" y="3319463"/>
          <p14:tracePt t="77509" x="8115300" y="3302000"/>
          <p14:tracePt t="77522" x="8128000" y="3265488"/>
          <p14:tracePt t="77531" x="8139113" y="3224213"/>
          <p14:tracePt t="77535" x="8145463" y="3211513"/>
          <p14:tracePt t="77537" x="8145463" y="3205163"/>
          <p14:tracePt t="77541" x="8151813" y="3200400"/>
          <p14:tracePt t="77544" x="8151813" y="3187700"/>
          <p14:tracePt t="77546" x="8156575" y="3181350"/>
          <p14:tracePt t="77549" x="8162925" y="3170238"/>
          <p14:tracePt t="77553" x="8162925" y="3157538"/>
          <p14:tracePt t="77557" x="8162925" y="3151188"/>
          <p14:tracePt t="77561" x="8169275" y="3146425"/>
          <p14:tracePt t="77562" x="8169275" y="3140075"/>
          <p14:tracePt t="77564" x="8169275" y="3133725"/>
          <p14:tracePt t="77569" x="8169275" y="3127375"/>
          <p14:tracePt t="77574" x="8169275" y="3122613"/>
          <p14:tracePt t="77578" x="8175625" y="3122613"/>
          <p14:tracePt t="77582" x="8175625" y="3116263"/>
          <p14:tracePt t="77632" x="8175625" y="3109913"/>
          <p14:tracePt t="77642" x="8175625" y="3103563"/>
          <p14:tracePt t="77646" x="8175625" y="3098800"/>
          <p14:tracePt t="77651" x="8175625" y="3092450"/>
          <p14:tracePt t="77659" x="8175625" y="3079750"/>
          <p14:tracePt t="77672" x="8175625" y="3068638"/>
          <p14:tracePt t="77680" x="8175625" y="3062288"/>
          <p14:tracePt t="77687" x="8175625" y="3055938"/>
          <p14:tracePt t="77742" x="8175625" y="3062288"/>
          <p14:tracePt t="77751" x="8175625" y="3068638"/>
          <p14:tracePt t="77906" x="8180388" y="3068638"/>
          <p14:tracePt t="77927" x="8186738" y="3068638"/>
          <p14:tracePt t="77937" x="8186738" y="3062288"/>
          <p14:tracePt t="77942" x="8186738" y="3055938"/>
          <p14:tracePt t="77946" x="8186738" y="3049588"/>
          <p14:tracePt t="77954" x="8193088" y="3044825"/>
          <p14:tracePt t="77963" x="8193088" y="3038475"/>
          <p14:tracePt t="77967" x="8193088" y="3032125"/>
          <p14:tracePt t="77975" x="8193088" y="3025775"/>
          <p14:tracePt t="77984" x="8193088" y="3021013"/>
          <p14:tracePt t="78076" x="8186738" y="3021013"/>
          <p14:tracePt t="78081" x="8180388" y="3025775"/>
          <p14:tracePt t="78089" x="8180388" y="3032125"/>
          <p14:tracePt t="78094" x="8175625" y="3038475"/>
          <p14:tracePt t="78102" x="8169275" y="3044825"/>
          <p14:tracePt t="78109" x="8169275" y="3049588"/>
          <p14:tracePt t="78113" x="8162925" y="3049588"/>
          <p14:tracePt t="78115" x="8156575" y="3055938"/>
          <p14:tracePt t="78120" x="8156575" y="3062288"/>
          <p14:tracePt t="78125" x="8151813" y="3062288"/>
          <p14:tracePt t="78136" x="8151813" y="3068638"/>
          <p14:tracePt t="78221" x="8156575" y="3062288"/>
          <p14:tracePt t="78229" x="8162925" y="3055938"/>
          <p14:tracePt t="78237" x="8169275" y="3049588"/>
          <p14:tracePt t="78254" x="8169275" y="3044825"/>
          <p14:tracePt t="78269" x="8175625" y="3044825"/>
          <p14:tracePt t="78411" x="8175625" y="3038475"/>
          <p14:tracePt t="78424" x="8175625" y="3032125"/>
          <p14:tracePt t="78433" x="8175625" y="3025775"/>
          <p14:tracePt t="78441" x="8175625" y="3021013"/>
          <p14:tracePt t="78446" x="8175625" y="3014663"/>
          <p14:tracePt t="78454" x="8175625" y="3008313"/>
          <p14:tracePt t="78464" x="8175625" y="3001963"/>
          <p14:tracePt t="78712" x="8180388" y="3001963"/>
          <p14:tracePt t="78718" x="8180388" y="2995613"/>
          <p14:tracePt t="78723" x="8186738" y="2995613"/>
          <p14:tracePt t="79064" x="8186738" y="3001963"/>
          <p14:tracePt t="79087" x="8186738" y="3008313"/>
          <p14:tracePt t="79093" x="8186738" y="3014663"/>
          <p14:tracePt t="79188" x="8186738" y="3008313"/>
          <p14:tracePt t="79331" x="8186738" y="3014663"/>
          <p14:tracePt t="79342" x="8186738" y="3021013"/>
          <p14:tracePt t="79354" x="8186738" y="3025775"/>
          <p14:tracePt t="79373" x="8186738" y="3032125"/>
          <p14:tracePt t="79473" x="8180388" y="3032125"/>
          <p14:tracePt t="79477" x="8180388" y="3038475"/>
          <p14:tracePt t="79487" x="8175625" y="3044825"/>
          <p14:tracePt t="79495" x="8169275" y="3049588"/>
          <p14:tracePt t="79504" x="8169275" y="3055938"/>
          <p14:tracePt t="79508" x="8162925" y="3062288"/>
          <p14:tracePt t="79516" x="8156575" y="3068638"/>
          <p14:tracePt t="79528" x="8151813" y="3073400"/>
          <p14:tracePt t="79541" x="8145463" y="3092450"/>
          <p14:tracePt t="79550" x="8145463" y="3098800"/>
          <p14:tracePt t="79553" x="8139113" y="3098800"/>
          <p14:tracePt t="79557" x="8139113" y="3103563"/>
          <p14:tracePt t="79566" x="8139113" y="3109913"/>
          <p14:tracePt t="79642" x="8139113" y="3103563"/>
          <p14:tracePt t="79647" x="8139113" y="3098800"/>
          <p14:tracePt t="79656" x="8139113" y="3092450"/>
          <p14:tracePt t="79661" x="8139113" y="3086100"/>
          <p14:tracePt t="79666" x="8139113" y="3079750"/>
          <p14:tracePt t="79671" x="8145463" y="3073400"/>
          <p14:tracePt t="79674" x="8145463" y="3068638"/>
          <p14:tracePt t="79682" x="8145463" y="3055938"/>
          <p14:tracePt t="79687" x="8151813" y="3049588"/>
          <p14:tracePt t="79696" x="8151813" y="3044825"/>
          <p14:tracePt t="79707" x="8156575" y="3038475"/>
          <p14:tracePt t="79709" x="8156575" y="3032125"/>
          <p14:tracePt t="79720" x="8162925" y="3025775"/>
          <p14:tracePt t="79728" x="8162925" y="3021013"/>
          <p14:tracePt t="79734" x="8169275" y="3021013"/>
          <p14:tracePt t="79738" x="8169275" y="3014663"/>
          <p14:tracePt t="79927" x="8169275" y="3008313"/>
          <p14:tracePt t="80625" x="8169275" y="3014663"/>
          <p14:tracePt t="80632" x="8175625" y="3014663"/>
          <p14:tracePt t="80636" x="8175625" y="3021013"/>
          <p14:tracePt t="80645" x="8175625" y="3025775"/>
          <p14:tracePt t="80665" x="8175625" y="3032125"/>
          <p14:tracePt t="80674" x="8175625" y="3038475"/>
          <p14:tracePt t="80690" x="8180388" y="3049588"/>
          <p14:tracePt t="80696" x="8186738" y="3062288"/>
          <p14:tracePt t="80709" x="8193088" y="3103563"/>
          <p14:tracePt t="80713" x="8193088" y="3140075"/>
          <p14:tracePt t="80715" x="8193088" y="3146425"/>
          <p14:tracePt t="80718" x="8193088" y="3157538"/>
          <p14:tracePt t="80720" x="8193088" y="3170238"/>
          <p14:tracePt t="80721" x="8193088" y="3181350"/>
          <p14:tracePt t="80723" x="8186738" y="3194050"/>
          <p14:tracePt t="80725" x="8180388" y="3205163"/>
          <p14:tracePt t="80727" x="8180388" y="3211513"/>
          <p14:tracePt t="80732" x="8169275" y="3235325"/>
          <p14:tracePt t="80734" x="8169275" y="3248025"/>
          <p14:tracePt t="80736" x="8169275" y="3252788"/>
          <p14:tracePt t="80738" x="8162925" y="3265488"/>
          <p14:tracePt t="80740" x="8162925" y="3278188"/>
          <p14:tracePt t="80741" x="8162925" y="3282950"/>
          <p14:tracePt t="80743" x="8156575" y="3289300"/>
          <p14:tracePt t="80745" x="8156575" y="3295650"/>
          <p14:tracePt t="80746" x="8156575" y="3302000"/>
          <p14:tracePt t="80747" x="8156575" y="3306763"/>
          <p14:tracePt t="80749" x="8151813" y="3313113"/>
          <p14:tracePt t="80751" x="8151813" y="3319463"/>
          <p14:tracePt t="80752" x="8151813" y="3325813"/>
          <p14:tracePt t="80753" x="8145463" y="3325813"/>
          <p14:tracePt t="80755" x="8145463" y="3330575"/>
          <p14:tracePt t="80761" x="8145463" y="3336925"/>
          <p14:tracePt t="80764" x="8139113" y="3336925"/>
          <p14:tracePt t="80770" x="8139113" y="3343275"/>
          <p14:tracePt t="80778" x="8139113" y="3349625"/>
          <p14:tracePt t="80811" x="8132763" y="3349625"/>
          <p14:tracePt t="80837" x="8128000" y="3349625"/>
          <p14:tracePt t="80850" x="8121650" y="3349625"/>
          <p14:tracePt t="80931" x="8115300" y="3349625"/>
          <p14:tracePt t="80977" x="8115300" y="3355975"/>
          <p14:tracePt t="80994" x="8108950" y="3355975"/>
          <p14:tracePt t="81005" x="8104188" y="3355975"/>
          <p14:tracePt t="81013" x="8097838" y="3360738"/>
          <p14:tracePt t="81029" x="8091488" y="3360738"/>
          <p14:tracePt t="81034" x="8091488" y="3367088"/>
          <p14:tracePt t="81044" x="8085138" y="3367088"/>
          <p14:tracePt t="81059" x="8085138" y="3373438"/>
          <p14:tracePt t="81223" x="8078788" y="3373438"/>
          <p14:tracePt t="81232" x="8074025" y="3379788"/>
          <p14:tracePt t="81240" x="8067675" y="3379788"/>
          <p14:tracePt t="81247" x="8067675" y="3384550"/>
          <p14:tracePt t="81254" x="8061325" y="3397250"/>
          <p14:tracePt t="81257" x="8054975" y="3397250"/>
          <p14:tracePt t="81260" x="8050213" y="3403600"/>
          <p14:tracePt t="81266" x="8050213" y="3408363"/>
          <p14:tracePt t="81272" x="8043863" y="3421063"/>
          <p14:tracePt t="81277" x="8037513" y="3427413"/>
          <p14:tracePt t="81281" x="8037513" y="3433763"/>
          <p14:tracePt t="81286" x="8037513" y="3438525"/>
          <p14:tracePt t="81287" x="8037513" y="3444875"/>
          <p14:tracePt t="81289" x="8031163" y="3444875"/>
          <p14:tracePt t="81291" x="8026400" y="3451225"/>
          <p14:tracePt t="81296" x="8026400" y="3457575"/>
          <p14:tracePt t="81299" x="8026400" y="3462338"/>
          <p14:tracePt t="81305" x="8020050" y="3475038"/>
          <p14:tracePt t="81310" x="8020050" y="3481388"/>
          <p14:tracePt t="81315" x="8013700" y="3481388"/>
          <p14:tracePt t="81316" x="8013700" y="3486150"/>
          <p14:tracePt t="81326" x="8013700" y="3492500"/>
          <p14:tracePt t="81328" x="8013700" y="3498850"/>
          <p14:tracePt t="81331" x="8007350" y="3498850"/>
          <p14:tracePt t="81334" x="8007350" y="3505200"/>
          <p14:tracePt t="81336" x="8001000" y="3505200"/>
          <p14:tracePt t="81345" x="8001000" y="3509963"/>
          <p14:tracePt t="81352" x="8001000" y="3516313"/>
          <p14:tracePt t="81354" x="8001000" y="3522663"/>
          <p14:tracePt t="81355" x="7996238" y="3522663"/>
          <p14:tracePt t="81358" x="7996238" y="3529013"/>
          <p14:tracePt t="81364" x="7996238" y="3535363"/>
          <p14:tracePt t="81365" x="7989888" y="3535363"/>
          <p14:tracePt t="81366" x="7989888" y="3540125"/>
          <p14:tracePt t="81368" x="7989888" y="3546475"/>
          <p14:tracePt t="81370" x="7989888" y="3552825"/>
          <p14:tracePt t="81373" x="7989888" y="3559175"/>
          <p14:tracePt t="81375" x="7983538" y="3559175"/>
          <p14:tracePt t="81376" x="7983538" y="3570288"/>
          <p14:tracePt t="81378" x="7977188" y="3576638"/>
          <p14:tracePt t="81380" x="7977188" y="3587750"/>
          <p14:tracePt t="81383" x="7972425" y="3600450"/>
          <p14:tracePt t="81385" x="7972425" y="3613150"/>
          <p14:tracePt t="81387" x="7972425" y="3617913"/>
          <p14:tracePt t="81388" x="7972425" y="3624263"/>
          <p14:tracePt t="81389" x="7966075" y="3636963"/>
          <p14:tracePt t="81390" x="7959725" y="3641725"/>
          <p14:tracePt t="81391" x="7959725" y="3654425"/>
          <p14:tracePt t="81393" x="7959725" y="3660775"/>
          <p14:tracePt t="81394" x="7953375" y="3671888"/>
          <p14:tracePt t="81396" x="7953375" y="3678238"/>
          <p14:tracePt t="81398" x="7948613" y="3690938"/>
          <p14:tracePt t="81399" x="7942263" y="3702050"/>
          <p14:tracePt t="81400" x="7942263" y="3708400"/>
          <p14:tracePt t="81401" x="7942263" y="3714750"/>
          <p14:tracePt t="81402" x="7935913" y="3714750"/>
          <p14:tracePt t="81403" x="7929563" y="3725863"/>
          <p14:tracePt t="81404" x="7929563" y="3732213"/>
          <p14:tracePt t="81406" x="7923213" y="3738563"/>
          <p14:tracePt t="81407" x="7923213" y="3749675"/>
          <p14:tracePt t="81409" x="7918450" y="3762375"/>
          <p14:tracePt t="81411" x="7912100" y="3767138"/>
          <p14:tracePt t="81413" x="7912100" y="3779838"/>
          <p14:tracePt t="81414" x="7905750" y="3786188"/>
          <p14:tracePt t="81416" x="7905750" y="3792538"/>
          <p14:tracePt t="81417" x="7899400" y="3792538"/>
          <p14:tracePt t="81418" x="7899400" y="3803650"/>
          <p14:tracePt t="81419" x="7894638" y="3803650"/>
          <p14:tracePt t="81420" x="7894638" y="3810000"/>
          <p14:tracePt t="81422" x="7888288" y="3816350"/>
          <p14:tracePt t="81423" x="7888288" y="3821113"/>
          <p14:tracePt t="81425" x="7888288" y="3827463"/>
          <p14:tracePt t="81426" x="7881938" y="3827463"/>
          <p14:tracePt t="81427" x="7881938" y="3833813"/>
          <p14:tracePt t="81429" x="7881938" y="3840163"/>
          <p14:tracePt t="81430" x="7875588" y="3840163"/>
          <p14:tracePt t="81431" x="7875588" y="3844925"/>
          <p14:tracePt t="81432" x="7870825" y="3844925"/>
          <p14:tracePt t="81434" x="7870825" y="3851275"/>
          <p14:tracePt t="81439" x="7870825" y="3857625"/>
          <p14:tracePt t="81440" x="7864475" y="3857625"/>
          <p14:tracePt t="81444" x="7858125" y="3863975"/>
          <p14:tracePt t="81453" x="7858125" y="3870325"/>
          <p14:tracePt t="81498" x="7851775" y="3870325"/>
          <p14:tracePt t="81508" x="7847013" y="3870325"/>
          <p14:tracePt t="81515" x="7834313" y="3875088"/>
          <p14:tracePt t="81520" x="7827963" y="3875088"/>
          <p14:tracePt t="81523" x="7816850" y="3875088"/>
          <p14:tracePt t="81525" x="7810500" y="3881438"/>
          <p14:tracePt t="81528" x="7804150" y="3887788"/>
          <p14:tracePt t="81530" x="7797800" y="3887788"/>
          <p14:tracePt t="81531" x="7793038" y="3887788"/>
          <p14:tracePt t="81533" x="7793038" y="3894138"/>
          <p14:tracePt t="81534" x="7786688" y="3894138"/>
          <p14:tracePt t="81537" x="7780338" y="3898900"/>
          <p14:tracePt t="81539" x="7773988" y="3898900"/>
          <p14:tracePt t="81540" x="7769225" y="3905250"/>
          <p14:tracePt t="81542" x="7762875" y="3905250"/>
          <p14:tracePt t="81545" x="7756525" y="3905250"/>
          <p14:tracePt t="81547" x="7750175" y="3911600"/>
          <p14:tracePt t="81550" x="7743825" y="3911600"/>
          <p14:tracePt t="81551" x="7739063" y="3911600"/>
          <p14:tracePt t="81552" x="7739063" y="3917950"/>
          <p14:tracePt t="81553" x="7732713" y="3917950"/>
          <p14:tracePt t="81555" x="7732713" y="3922713"/>
          <p14:tracePt t="81556" x="7726363" y="3922713"/>
          <p14:tracePt t="81558" x="7720013" y="3922713"/>
          <p14:tracePt t="81561" x="7715250" y="3922713"/>
          <p14:tracePt t="81565" x="7708900" y="3922713"/>
          <p14:tracePt t="81567" x="7708900" y="3929063"/>
          <p14:tracePt t="81570" x="7702550" y="3929063"/>
          <p14:tracePt t="81572" x="7696200" y="3929063"/>
          <p14:tracePt t="81579" x="7691438" y="3929063"/>
          <p14:tracePt t="81584" x="7685088" y="3929063"/>
          <p14:tracePt t="81589" x="7678738" y="3929063"/>
          <p14:tracePt t="81590" x="7678738" y="3935413"/>
          <p14:tracePt t="81591" x="7672388" y="3935413"/>
          <p14:tracePt t="81596" x="7667625" y="3935413"/>
          <p14:tracePt t="81605" x="7661275" y="3935413"/>
          <p14:tracePt t="81613" x="7654925" y="3935413"/>
          <p14:tracePt t="81629" x="7648575" y="3935413"/>
          <p14:tracePt t="81639" x="7642225" y="3935413"/>
          <p14:tracePt t="81658" x="7637463" y="3935413"/>
          <p14:tracePt t="81670" x="7631113" y="3941763"/>
          <p14:tracePt t="81673" x="7618413" y="3941763"/>
          <p14:tracePt t="81675" x="7618413" y="3948113"/>
          <p14:tracePt t="81678" x="7613650" y="3948113"/>
          <p14:tracePt t="81683" x="7600950" y="3948113"/>
          <p14:tracePt t="81685" x="7594600" y="3952875"/>
          <p14:tracePt t="81688" x="7589838" y="3952875"/>
          <p14:tracePt t="81691" x="7583488" y="3952875"/>
          <p14:tracePt t="81694" x="7570788" y="3959225"/>
          <p14:tracePt t="81697" x="7564438" y="3959225"/>
          <p14:tracePt t="81701" x="7559675" y="3959225"/>
          <p14:tracePt t="81703" x="7546975" y="3965575"/>
          <p14:tracePt t="81706" x="7540625" y="3971925"/>
          <p14:tracePt t="81709" x="7535863" y="3971925"/>
          <p14:tracePt t="81713" x="7529513" y="3971925"/>
          <p14:tracePt t="81715" x="7523163" y="3971925"/>
          <p14:tracePt t="81716" x="7516813" y="3971925"/>
          <p14:tracePt t="81721" x="7512050" y="3971925"/>
          <p14:tracePt t="81724" x="7505700" y="3971925"/>
          <p14:tracePt t="81726" x="7499350" y="3976688"/>
          <p14:tracePt t="81729" x="7493000" y="3976688"/>
          <p14:tracePt t="81731" x="7486650" y="3976688"/>
          <p14:tracePt t="81733" x="7481888" y="3976688"/>
          <p14:tracePt t="81735" x="7475538" y="3976688"/>
          <p14:tracePt t="81738" x="7469188" y="3976688"/>
          <p14:tracePt t="81741" x="7462838" y="3976688"/>
          <p14:tracePt t="81744" x="7458075" y="3976688"/>
          <p14:tracePt t="81750" x="7451725" y="3976688"/>
          <p14:tracePt t="81754" x="7445375" y="3976688"/>
          <p14:tracePt t="81770" x="7439025" y="3983038"/>
          <p14:tracePt t="81785" x="7434263" y="3983038"/>
          <p14:tracePt t="81825" x="7427913" y="3983038"/>
          <p14:tracePt t="81839" x="7421563" y="3983038"/>
          <p14:tracePt t="81862" x="7421563" y="3989388"/>
          <p14:tracePt t="81912" x="7415213" y="3995738"/>
          <p14:tracePt t="81982" x="7410450" y="3995738"/>
          <p14:tracePt t="81991" x="7410450" y="4000500"/>
          <p14:tracePt t="82004" x="7404100" y="4006850"/>
          <p14:tracePt t="82016" x="7391400" y="4019550"/>
          <p14:tracePt t="82029" x="7391400" y="4043363"/>
          <p14:tracePt t="82034" x="7391400" y="4054475"/>
          <p14:tracePt t="82038" x="7391400" y="4067175"/>
          <p14:tracePt t="82043" x="7391400" y="4073525"/>
          <p14:tracePt t="82046" x="7391400" y="4078288"/>
          <p14:tracePt t="82051" x="7391400" y="4084638"/>
          <p14:tracePt t="82053" x="7391400" y="4090988"/>
          <p14:tracePt t="82055" x="7391400" y="4097338"/>
          <p14:tracePt t="82058" x="7391400" y="4102100"/>
          <p14:tracePt t="82061" x="7391400" y="4108450"/>
          <p14:tracePt t="82066" x="7391400" y="4114800"/>
          <p14:tracePt t="82070" x="7391400" y="4121150"/>
          <p14:tracePt t="82078" x="7385050" y="4127500"/>
          <p14:tracePt t="82091" x="7385050" y="4132263"/>
          <p14:tracePt t="82096" x="7380288" y="4132263"/>
          <p14:tracePt t="82101" x="7373938" y="4138613"/>
          <p14:tracePt t="82107" x="7367588" y="4144963"/>
          <p14:tracePt t="82112" x="7361238" y="4144963"/>
          <p14:tracePt t="82115" x="7356475" y="4151313"/>
          <p14:tracePt t="82117" x="7350125" y="4151313"/>
          <p14:tracePt t="82119" x="7350125" y="4156075"/>
          <p14:tracePt t="82121" x="7343775" y="4156075"/>
          <p14:tracePt t="82122" x="7337425" y="4156075"/>
          <p14:tracePt t="82123" x="7337425" y="4162425"/>
          <p14:tracePt t="82124" x="7332663" y="4162425"/>
          <p14:tracePt t="82125" x="7326313" y="4168775"/>
          <p14:tracePt t="82127" x="7319963" y="4175125"/>
          <p14:tracePt t="82129" x="7313613" y="4175125"/>
          <p14:tracePt t="82131" x="7302500" y="4179888"/>
          <p14:tracePt t="82133" x="7296150" y="4179888"/>
          <p14:tracePt t="82134" x="7296150" y="4186238"/>
          <p14:tracePt t="82135" x="7289800" y="4192588"/>
          <p14:tracePt t="82136" x="7283450" y="4192588"/>
          <p14:tracePt t="82137" x="7278688" y="4192588"/>
          <p14:tracePt t="82139" x="7272338" y="4198938"/>
          <p14:tracePt t="82140" x="7265988" y="4198938"/>
          <p14:tracePt t="82141" x="7259638" y="4198938"/>
          <p14:tracePt t="82142" x="7259638" y="4205288"/>
          <p14:tracePt t="82143" x="7254875" y="4205288"/>
          <p14:tracePt t="82144" x="7248525" y="4205288"/>
          <p14:tracePt t="82145" x="7242175" y="4210050"/>
          <p14:tracePt t="82147" x="7235825" y="4210050"/>
          <p14:tracePt t="82149" x="7224713" y="4210050"/>
          <p14:tracePt t="82151" x="7218363" y="4210050"/>
          <p14:tracePt t="82152" x="7212013" y="4216400"/>
          <p14:tracePt t="82154" x="7205663" y="4216400"/>
          <p14:tracePt t="82156" x="7200900" y="4216400"/>
          <p14:tracePt t="82158" x="7194550" y="4216400"/>
          <p14:tracePt t="82161" x="7188200" y="4216400"/>
          <p14:tracePt t="82164" x="7181850" y="4216400"/>
          <p14:tracePt t="82166" x="7177088" y="4216400"/>
          <p14:tracePt t="82168" x="7170738" y="4216400"/>
          <p14:tracePt t="82171" x="7164388" y="4216400"/>
          <p14:tracePt t="82174" x="7158038" y="4216400"/>
          <p14:tracePt t="82177" x="7153275" y="4216400"/>
          <p14:tracePt t="82179" x="7146925" y="4216400"/>
          <p14:tracePt t="82180" x="7146925" y="4210050"/>
          <p14:tracePt t="82182" x="7140575" y="4210050"/>
          <p14:tracePt t="82185" x="7134225" y="4205288"/>
          <p14:tracePt t="82186" x="7127875" y="4205288"/>
          <p14:tracePt t="82189" x="7123113" y="4205288"/>
          <p14:tracePt t="82192" x="7116763" y="4198938"/>
          <p14:tracePt t="82197" x="7110413" y="4198938"/>
          <p14:tracePt t="82200" x="7104063" y="4198938"/>
          <p14:tracePt t="82201" x="7104063" y="4192588"/>
          <p14:tracePt t="82203" x="7099300" y="4192588"/>
          <p14:tracePt t="82209" x="7092950" y="4192588"/>
          <p14:tracePt t="82211" x="7086600" y="4192588"/>
          <p14:tracePt t="82213" x="7086600" y="4186238"/>
          <p14:tracePt t="82216" x="7080250" y="4179888"/>
          <p14:tracePt t="82217" x="7075488" y="4179888"/>
          <p14:tracePt t="82221" x="7069138" y="4175125"/>
          <p14:tracePt t="82222" x="7062788" y="4175125"/>
          <p14:tracePt t="82225" x="7056438" y="4168775"/>
          <p14:tracePt t="82226" x="7050088" y="4168775"/>
          <p14:tracePt t="82228" x="7045325" y="4162425"/>
          <p14:tracePt t="82230" x="7045325" y="4156075"/>
          <p14:tracePt t="82231" x="7038975" y="4156075"/>
          <p14:tracePt t="82232" x="7038975" y="4151313"/>
          <p14:tracePt t="82233" x="7032625" y="4151313"/>
          <p14:tracePt t="82234" x="7026275" y="4151313"/>
          <p14:tracePt t="82235" x="7026275" y="4144963"/>
          <p14:tracePt t="82236" x="7021513" y="4144963"/>
          <p14:tracePt t="82237" x="7021513" y="4138613"/>
          <p14:tracePt t="82238" x="7015163" y="4132263"/>
          <p14:tracePt t="82240" x="7008813" y="4127500"/>
          <p14:tracePt t="82241" x="7002463" y="4127500"/>
          <p14:tracePt t="82242" x="7002463" y="4121150"/>
          <p14:tracePt t="82243" x="6997700" y="4121150"/>
          <p14:tracePt t="82244" x="6991350" y="4114800"/>
          <p14:tracePt t="82245" x="6985000" y="4108450"/>
          <p14:tracePt t="82246" x="6985000" y="4102100"/>
          <p14:tracePt t="82247" x="6978650" y="4102100"/>
          <p14:tracePt t="82248" x="6973888" y="4097338"/>
          <p14:tracePt t="82249" x="6967538" y="4090988"/>
          <p14:tracePt t="82250" x="6967538" y="4084638"/>
          <p14:tracePt t="82251" x="6954838" y="4078288"/>
          <p14:tracePt t="82252" x="6954838" y="4073525"/>
          <p14:tracePt t="82253" x="6948488" y="4067175"/>
          <p14:tracePt t="82254" x="6943725" y="4054475"/>
          <p14:tracePt t="82255" x="6937375" y="4054475"/>
          <p14:tracePt t="82256" x="6937375" y="4049713"/>
          <p14:tracePt t="82257" x="6924675" y="4037013"/>
          <p14:tracePt t="82259" x="6919913" y="4024313"/>
          <p14:tracePt t="82260" x="6913563" y="4019550"/>
          <p14:tracePt t="82261" x="6907213" y="4013200"/>
          <p14:tracePt t="82262" x="6900863" y="4006850"/>
          <p14:tracePt t="82264" x="6896100" y="4000500"/>
          <p14:tracePt t="82264" x="6889750" y="3989388"/>
          <p14:tracePt t="82266" x="6877050" y="3976688"/>
          <p14:tracePt t="82267" x="6877050" y="3971925"/>
          <p14:tracePt t="82268" x="6870700" y="3965575"/>
          <p14:tracePt t="82269" x="6865938" y="3959225"/>
          <p14:tracePt t="82270" x="6859588" y="3952875"/>
          <p14:tracePt t="82271" x="6853238" y="3941763"/>
          <p14:tracePt t="82272" x="6853238" y="3935413"/>
          <p14:tracePt t="82273" x="6846888" y="3922713"/>
          <p14:tracePt t="82274" x="6835775" y="3917950"/>
          <p14:tracePt t="82275" x="6835775" y="3911600"/>
          <p14:tracePt t="82276" x="6829425" y="3905250"/>
          <p14:tracePt t="82277" x="6829425" y="3898900"/>
          <p14:tracePt t="82278" x="6818313" y="3887788"/>
          <p14:tracePt t="82279" x="6811963" y="3881438"/>
          <p14:tracePt t="82280" x="6811963" y="3875088"/>
          <p14:tracePt t="82281" x="6805613" y="3870325"/>
          <p14:tracePt t="82282" x="6805613" y="3863975"/>
          <p14:tracePt t="82284" x="6799263" y="3857625"/>
          <p14:tracePt t="82284" x="6794500" y="3851275"/>
          <p14:tracePt t="82285" x="6794500" y="3844925"/>
          <p14:tracePt t="82286" x="6788150" y="3833813"/>
          <p14:tracePt t="82287" x="6781800" y="3833813"/>
          <p14:tracePt t="82288" x="6781800" y="3821113"/>
          <p14:tracePt t="82289" x="6781800" y="3816350"/>
          <p14:tracePt t="82290" x="6775450" y="3810000"/>
          <p14:tracePt t="82291" x="6769100" y="3797300"/>
          <p14:tracePt t="82293" x="6769100" y="3792538"/>
          <p14:tracePt t="82294" x="6764338" y="3779838"/>
          <p14:tracePt t="82296" x="6764338" y="3773488"/>
          <p14:tracePt t="82298" x="6757988" y="3762375"/>
          <p14:tracePt t="82300" x="6751638" y="3743325"/>
          <p14:tracePt t="82302" x="6751638" y="3732213"/>
          <p14:tracePt t="82303" x="6751638" y="3725863"/>
          <p14:tracePt t="82304" x="6751638" y="3719513"/>
          <p14:tracePt t="82305" x="6745288" y="3714750"/>
          <p14:tracePt t="82307" x="6745288" y="3702050"/>
          <p14:tracePt t="82309" x="6745288" y="3695700"/>
          <p14:tracePt t="82310" x="6745288" y="3690938"/>
          <p14:tracePt t="82311" x="6745288" y="3684588"/>
          <p14:tracePt t="82312" x="6745288" y="3678238"/>
          <p14:tracePt t="82314" x="6745288" y="3665538"/>
          <p14:tracePt t="82316" x="6745288" y="3660775"/>
          <p14:tracePt t="82317" x="6740525" y="3654425"/>
          <p14:tracePt t="82319" x="6740525" y="3648075"/>
          <p14:tracePt t="82320" x="6740525" y="3641725"/>
          <p14:tracePt t="82321" x="6740525" y="3636963"/>
          <p14:tracePt t="82323" x="6740525" y="3630613"/>
          <p14:tracePt t="82324" x="6740525" y="3624263"/>
          <p14:tracePt t="82325" x="6740525" y="3617913"/>
          <p14:tracePt t="82327" x="6740525" y="3606800"/>
          <p14:tracePt t="82329" x="6740525" y="3600450"/>
          <p14:tracePt t="82330" x="6740525" y="3594100"/>
          <p14:tracePt t="82331" x="6740525" y="3587750"/>
          <p14:tracePt t="82332" x="6740525" y="3582988"/>
          <p14:tracePt t="82333" x="6740525" y="3576638"/>
          <p14:tracePt t="82335" x="6740525" y="3563938"/>
          <p14:tracePt t="82336" x="6740525" y="3559175"/>
          <p14:tracePt t="82338" x="6740525" y="3546475"/>
          <p14:tracePt t="82340" x="6740525" y="3540125"/>
          <p14:tracePt t="82341" x="6740525" y="3529013"/>
          <p14:tracePt t="82343" x="6740525" y="3516313"/>
          <p14:tracePt t="82345" x="6734175" y="3509963"/>
          <p14:tracePt t="82346" x="6734175" y="3498850"/>
          <p14:tracePt t="82348" x="6734175" y="3492500"/>
          <p14:tracePt t="82349" x="6734175" y="3486150"/>
          <p14:tracePt t="82350" x="6734175" y="3481388"/>
          <p14:tracePt t="82351" x="6734175" y="3475038"/>
          <p14:tracePt t="82352" x="6734175" y="3468688"/>
          <p14:tracePt t="82353" x="6727825" y="3462338"/>
          <p14:tracePt t="82354" x="6727825" y="3451225"/>
          <p14:tracePt t="82355" x="6727825" y="3444875"/>
          <p14:tracePt t="82357" x="6721475" y="3433763"/>
          <p14:tracePt t="82358" x="6721475" y="3427413"/>
          <p14:tracePt t="82359" x="6721475" y="3421063"/>
          <p14:tracePt t="82360" x="6721475" y="3408363"/>
          <p14:tracePt t="82361" x="6721475" y="3403600"/>
          <p14:tracePt t="82363" x="6716713" y="3403600"/>
          <p14:tracePt t="82364" x="6710363" y="3384550"/>
          <p14:tracePt t="82365" x="6710363" y="3379788"/>
          <p14:tracePt t="82367" x="6710363" y="3360738"/>
          <p14:tracePt t="82368" x="6710363" y="3355975"/>
          <p14:tracePt t="82369" x="6704013" y="3349625"/>
          <p14:tracePt t="82370" x="6704013" y="3343275"/>
          <p14:tracePt t="82371" x="6697663" y="3336925"/>
          <p14:tracePt t="82372" x="6697663" y="3330575"/>
          <p14:tracePt t="82373" x="6697663" y="3325813"/>
          <p14:tracePt t="82374" x="6697663" y="3313113"/>
          <p14:tracePt t="82375" x="6697663" y="3306763"/>
          <p14:tracePt t="82376" x="6691313" y="3302000"/>
          <p14:tracePt t="82377" x="6691313" y="3295650"/>
          <p14:tracePt t="82378" x="6686550" y="3282950"/>
          <p14:tracePt t="82381" x="6686550" y="3271838"/>
          <p14:tracePt t="82382" x="6686550" y="3259138"/>
          <p14:tracePt t="82383" x="6680200" y="3248025"/>
          <p14:tracePt t="82385" x="6680200" y="3241675"/>
          <p14:tracePt t="82386" x="6673850" y="3228975"/>
          <p14:tracePt t="82387" x="6673850" y="3224213"/>
          <p14:tracePt t="82388" x="6673850" y="3217863"/>
          <p14:tracePt t="82389" x="6673850" y="3211513"/>
          <p14:tracePt t="82390" x="6667500" y="3205163"/>
          <p14:tracePt t="82391" x="6667500" y="3200400"/>
          <p14:tracePt t="82392" x="6667500" y="3194050"/>
          <p14:tracePt t="82393" x="6662738" y="3187700"/>
          <p14:tracePt t="82394" x="6662738" y="3181350"/>
          <p14:tracePt t="82396" x="6656388" y="3170238"/>
          <p14:tracePt t="82398" x="6656388" y="3163888"/>
          <p14:tracePt t="82399" x="6656388" y="3157538"/>
          <p14:tracePt t="82401" x="6650038" y="3146425"/>
          <p14:tracePt t="82403" x="6650038" y="3140075"/>
          <p14:tracePt t="82404" x="6650038" y="3133725"/>
          <p14:tracePt t="82405" x="6650038" y="3127375"/>
          <p14:tracePt t="82407" x="6643688" y="3122613"/>
          <p14:tracePt t="82409" x="6643688" y="3109913"/>
          <p14:tracePt t="82411" x="6643688" y="3103563"/>
          <p14:tracePt t="82414" x="6643688" y="3098800"/>
          <p14:tracePt t="82415" x="6643688" y="3092450"/>
          <p14:tracePt t="82416" x="6643688" y="3086100"/>
          <p14:tracePt t="82417" x="6638925" y="3086100"/>
          <p14:tracePt t="82418" x="6638925" y="3079750"/>
          <p14:tracePt t="82420" x="6638925" y="3073400"/>
          <p14:tracePt t="82422" x="6638925" y="3068638"/>
          <p14:tracePt t="82424" x="6638925" y="3062288"/>
          <p14:tracePt t="82425" x="6638925" y="3055938"/>
          <p14:tracePt t="82427" x="6638925" y="3049588"/>
          <p14:tracePt t="82431" x="6632575" y="3044825"/>
          <p14:tracePt t="82432" x="6632575" y="3038475"/>
          <p14:tracePt t="82434" x="6632575" y="3032125"/>
          <p14:tracePt t="82436" x="6632575" y="3025775"/>
          <p14:tracePt t="82439" x="6632575" y="3021013"/>
          <p14:tracePt t="82444" x="6632575" y="3014663"/>
          <p14:tracePt t="82445" x="6632575" y="3008313"/>
          <p14:tracePt t="82451" x="6632575" y="3001963"/>
          <p14:tracePt t="82459" x="6626225" y="2995613"/>
          <p14:tracePt t="82464" x="6626225" y="2990850"/>
          <p14:tracePt t="82467" x="6626225" y="2984500"/>
          <p14:tracePt t="82471" x="6619875" y="2984500"/>
          <p14:tracePt t="82476" x="6619875" y="2978150"/>
          <p14:tracePt t="82481" x="6613525" y="2971800"/>
          <p14:tracePt t="82484" x="6608763" y="2971800"/>
          <p14:tracePt t="82486" x="6608763" y="2967038"/>
          <p14:tracePt t="82488" x="6608763" y="2960688"/>
          <p14:tracePt t="82493" x="6602413" y="2954338"/>
          <p14:tracePt t="82497" x="6602413" y="2947988"/>
          <p14:tracePt t="82501" x="6596063" y="2947988"/>
          <p14:tracePt t="82502" x="6596063" y="2943225"/>
          <p14:tracePt t="82505" x="6596063" y="2936875"/>
          <p14:tracePt t="82508" x="6589713" y="2936875"/>
          <p14:tracePt t="82510" x="6589713" y="2930525"/>
          <p14:tracePt t="82515" x="6584950" y="2924175"/>
          <p14:tracePt t="82519" x="6584950" y="2919413"/>
          <p14:tracePt t="82520" x="6584950" y="2913063"/>
          <p14:tracePt t="82524" x="6584950" y="2906713"/>
          <p14:tracePt t="82525" x="6584950" y="2900363"/>
          <p14:tracePt t="82527" x="6584950" y="2894013"/>
          <p14:tracePt t="82528" x="6584950" y="2889250"/>
          <p14:tracePt t="82531" x="6584950" y="2882900"/>
          <p14:tracePt t="82532" x="6584950" y="2876550"/>
          <p14:tracePt t="82533" x="6584950" y="2870200"/>
          <p14:tracePt t="82534" x="6578600" y="2865438"/>
          <p14:tracePt t="82536" x="6578600" y="2859088"/>
          <p14:tracePt t="82538" x="6578600" y="2852738"/>
          <p14:tracePt t="82539" x="6578600" y="2846388"/>
          <p14:tracePt t="82540" x="6578600" y="2841625"/>
          <p14:tracePt t="82541" x="6578600" y="2835275"/>
          <p14:tracePt t="82543" x="6572250" y="2828925"/>
          <p14:tracePt t="82544" x="6572250" y="2822575"/>
          <p14:tracePt t="82545" x="6572250" y="2816225"/>
          <p14:tracePt t="82547" x="6572250" y="2811463"/>
          <p14:tracePt t="82548" x="6572250" y="2805113"/>
          <p14:tracePt t="82550" x="6572250" y="2798763"/>
          <p14:tracePt t="82551" x="6572250" y="2792413"/>
          <p14:tracePt t="82552" x="6572250" y="2787650"/>
          <p14:tracePt t="82554" x="6565900" y="2781300"/>
          <p14:tracePt t="82555" x="6565900" y="2774950"/>
          <p14:tracePt t="82557" x="6565900" y="2768600"/>
          <p14:tracePt t="82558" x="6561138" y="2763838"/>
          <p14:tracePt t="82559" x="6561138" y="2757488"/>
          <p14:tracePt t="82561" x="6561138" y="2751138"/>
          <p14:tracePt t="82564" x="6561138" y="2744788"/>
          <p14:tracePt t="82565" x="6561138" y="2738438"/>
          <p14:tracePt t="82566" x="6561138" y="2733675"/>
          <p14:tracePt t="82568" x="6561138" y="2727325"/>
          <p14:tracePt t="82569" x="6554788" y="2727325"/>
          <p14:tracePt t="82571" x="6554788" y="2720975"/>
          <p14:tracePt t="82574" x="6554788" y="2714625"/>
          <p14:tracePt t="82575" x="6548438" y="2714625"/>
          <p14:tracePt t="82576" x="6548438" y="2709863"/>
          <p14:tracePt t="82579" x="6548438" y="2703513"/>
          <p14:tracePt t="82584" x="6542088" y="2697163"/>
          <p14:tracePt t="82585" x="6537325" y="2697163"/>
          <p14:tracePt t="82589" x="6537325" y="2690813"/>
          <p14:tracePt t="82591" x="6537325" y="2686050"/>
          <p14:tracePt t="82592" x="6530975" y="2686050"/>
          <p14:tracePt t="82600" x="6524625" y="2686050"/>
          <p14:tracePt t="82603" x="6524625" y="2679700"/>
          <p14:tracePt t="82611" x="6518275" y="2679700"/>
          <p14:tracePt t="82625" x="6511925" y="2679700"/>
          <p14:tracePt t="82627" x="6511925" y="2673350"/>
          <p14:tracePt t="82676" x="6507163" y="2667000"/>
          <p14:tracePt t="82681" x="6507163" y="2662238"/>
          <p14:tracePt t="82688" x="6507163" y="2655888"/>
          <p14:tracePt t="82695" x="6500813" y="2649538"/>
          <p14:tracePt t="82702" x="6500813" y="2643188"/>
          <p14:tracePt t="82711" x="6483350" y="2636838"/>
          <p14:tracePt t="82716" x="6483350" y="2632075"/>
          <p14:tracePt t="82721" x="6477000" y="2632075"/>
          <p14:tracePt t="82725" x="6470650" y="2625725"/>
          <p14:tracePt t="82732" x="6464300" y="2625725"/>
          <p14:tracePt t="82738" x="6459538" y="2619375"/>
          <p14:tracePt t="82749" x="6459538" y="2613025"/>
          <p14:tracePt t="82764" x="6453188" y="2613025"/>
          <p14:tracePt t="82780" x="6446838" y="2613025"/>
          <p14:tracePt t="82805" x="6440488" y="2613025"/>
          <p14:tracePt t="82809" x="6434138" y="2619375"/>
          <p14:tracePt t="82815" x="6429375" y="2619375"/>
          <p14:tracePt t="82834" x="6423025" y="2619375"/>
          <p14:tracePt t="82838" x="6416675" y="2619375"/>
          <p14:tracePt t="82877" x="6410325" y="2619375"/>
          <p14:tracePt t="82887" x="6405563" y="2619375"/>
          <p14:tracePt t="82901" x="6399213" y="2613025"/>
          <p14:tracePt t="82904" x="6392863" y="2613025"/>
          <p14:tracePt t="82908" x="6386513" y="2613025"/>
          <p14:tracePt t="82915" x="6386513" y="2608263"/>
          <p14:tracePt t="82920" x="6381750" y="2608263"/>
          <p14:tracePt t="82924" x="6375400" y="2608263"/>
          <p14:tracePt t="82941" x="6369050" y="2608263"/>
          <p14:tracePt t="82943" x="6362700" y="2608263"/>
          <p14:tracePt t="82952" x="6356350" y="2601913"/>
          <p14:tracePt t="83012" x="6351588" y="2601913"/>
          <p14:tracePt t="83019" x="6345238" y="2601913"/>
          <p14:tracePt t="83027" x="6338888" y="2601913"/>
          <p14:tracePt t="83032" x="6332538" y="2601913"/>
          <p14:tracePt t="83053" x="6327775" y="2601913"/>
          <p14:tracePt t="83089" x="6321425" y="2601913"/>
          <p14:tracePt t="83123" x="6315075" y="2601913"/>
          <p14:tracePt t="83141" x="6308725" y="2601913"/>
          <p14:tracePt t="83150" x="6303963" y="2601913"/>
          <p14:tracePt t="83188" x="6297613" y="2601913"/>
          <p14:tracePt t="83205" x="6291263" y="2601913"/>
          <p14:tracePt t="83216" x="6284913" y="2601913"/>
          <p14:tracePt t="83254" x="6280150" y="2601913"/>
          <p14:tracePt t="83262" x="6280150" y="2608263"/>
          <p14:tracePt t="83283" x="6273800" y="2608263"/>
          <p14:tracePt t="83293" x="6267450" y="2608263"/>
          <p14:tracePt t="83300" x="6261100" y="2608263"/>
          <p14:tracePt t="83329" x="6254750" y="2608263"/>
          <p14:tracePt t="83351" x="6249988" y="2613025"/>
          <p14:tracePt t="83405" x="6243638" y="2619375"/>
          <p14:tracePt t="83817" x="6243638" y="2625725"/>
          <p14:tracePt t="83852" x="6243638" y="2632075"/>
          <p14:tracePt t="83868" x="6243638" y="2636838"/>
          <p14:tracePt t="83881" x="6249988" y="2643188"/>
          <p14:tracePt t="83925" x="6254750" y="2643188"/>
          <p14:tracePt t="83931" x="6254750" y="2649538"/>
          <p14:tracePt t="83970" x="6254750" y="2655888"/>
          <p14:tracePt t="83990" x="6254750" y="2662238"/>
          <p14:tracePt t="83999" x="6254750" y="2667000"/>
          <p14:tracePt t="84024" x="6254750" y="2673350"/>
          <p14:tracePt t="84044" x="6254750" y="2679700"/>
          <p14:tracePt t="84064" x="6254750" y="2686050"/>
          <p14:tracePt t="84070" x="6254750" y="2690813"/>
          <p14:tracePt t="84076" x="6261100" y="2690813"/>
          <p14:tracePt t="84082" x="6261100" y="2697163"/>
          <p14:tracePt t="84087" x="6267450" y="2697163"/>
          <p14:tracePt t="84099" x="6267450" y="2703513"/>
          <p14:tracePt t="84116" x="6267450" y="2709863"/>
          <p14:tracePt t="84126" x="6267450" y="2714625"/>
          <p14:tracePt t="84134" x="6267450" y="2720975"/>
          <p14:tracePt t="84151" x="6267450" y="2727325"/>
          <p14:tracePt t="84171" x="6267450" y="2733675"/>
          <p14:tracePt t="84187" x="6267450" y="2738438"/>
          <p14:tracePt t="84201" x="6267450" y="2744788"/>
          <p14:tracePt t="84211" x="6267450" y="2751138"/>
          <p14:tracePt t="84218" x="6267450" y="2757488"/>
          <p14:tracePt t="84222" x="6267450" y="2763838"/>
          <p14:tracePt t="84233" x="6267450" y="2768600"/>
          <p14:tracePt t="84244" x="6267450" y="2774950"/>
          <p14:tracePt t="84263" x="6267450" y="2781300"/>
          <p14:tracePt t="84273" x="6267450" y="2787650"/>
          <p14:tracePt t="84289" x="6267450" y="2792413"/>
          <p14:tracePt t="84293" x="6273800" y="2792413"/>
          <p14:tracePt t="84303" x="6273800" y="2798763"/>
          <p14:tracePt t="84320" x="6273800" y="2805113"/>
          <p14:tracePt t="84327" x="6273800" y="2811463"/>
          <p14:tracePt t="84330" x="6273800" y="2816225"/>
          <p14:tracePt t="84345" x="6273800" y="2822575"/>
          <p14:tracePt t="84351" x="6273800" y="2828925"/>
          <p14:tracePt t="84370" x="6273800" y="2835275"/>
          <p14:tracePt t="84381" x="6273800" y="2841625"/>
          <p14:tracePt t="84415" x="6273800" y="2846388"/>
          <p14:tracePt t="84460" x="6273800" y="2852738"/>
          <p14:tracePt t="84477" x="6273800" y="2859088"/>
          <p14:tracePt t="84496" x="6273800" y="2865438"/>
          <p14:tracePt t="84521" x="6273800" y="2870200"/>
          <p14:tracePt t="84560" x="6273800" y="2876550"/>
          <p14:tracePt t="84567" x="6273800" y="2882900"/>
          <p14:tracePt t="84577" x="6273800" y="2889250"/>
          <p14:tracePt t="84634" x="6273800" y="2894013"/>
          <p14:tracePt t="84647" x="6273800" y="2900363"/>
          <p14:tracePt t="84678" x="6273800" y="2906713"/>
          <p14:tracePt t="84688" x="6273800" y="2913063"/>
          <p14:tracePt t="84703" x="6273800" y="2919413"/>
          <p14:tracePt t="84758" x="6273800" y="2924175"/>
          <p14:tracePt t="84777" x="6273800" y="2930525"/>
          <p14:tracePt t="84792" x="6280150" y="2936875"/>
          <p14:tracePt t="84805" x="6280150" y="2943225"/>
          <p14:tracePt t="84817" x="6280150" y="2947988"/>
          <p14:tracePt t="84826" x="6280150" y="2954338"/>
          <p14:tracePt t="84836" x="6280150" y="2960688"/>
          <p14:tracePt t="84843" x="6280150" y="2967038"/>
          <p14:tracePt t="84855" x="6284913" y="2971800"/>
          <p14:tracePt t="84867" x="6291263" y="2978150"/>
          <p14:tracePt t="84876" x="6291263" y="2984500"/>
          <p14:tracePt t="84883" x="6291263" y="2990850"/>
          <p14:tracePt t="84891" x="6291263" y="2995613"/>
          <p14:tracePt t="84904" x="6291263" y="3001963"/>
          <p14:tracePt t="84908" x="6297613" y="3001963"/>
          <p14:tracePt t="84911" x="6297613" y="3008313"/>
          <p14:tracePt t="84915" x="6297613" y="3014663"/>
          <p14:tracePt t="84925" x="6303963" y="3014663"/>
          <p14:tracePt t="84964" x="6303963" y="3021013"/>
          <p14:tracePt t="84980" x="6308725" y="3025775"/>
          <p14:tracePt t="84988" x="6315075" y="3032125"/>
          <p14:tracePt t="84993" x="6321425" y="3038475"/>
          <p14:tracePt t="84999" x="6321425" y="3044825"/>
          <p14:tracePt t="85005" x="6327775" y="3049588"/>
          <p14:tracePt t="85007" x="6327775" y="3055938"/>
          <p14:tracePt t="85009" x="6327775" y="3062288"/>
          <p14:tracePt t="85013" x="6332538" y="3062288"/>
          <p14:tracePt t="85015" x="6332538" y="3068638"/>
          <p14:tracePt t="85023" x="6345238" y="3073400"/>
          <p14:tracePt t="85026" x="6345238" y="3086100"/>
          <p14:tracePt t="85029" x="6345238" y="3092450"/>
          <p14:tracePt t="85031" x="6351588" y="3092450"/>
          <p14:tracePt t="85035" x="6351588" y="3098800"/>
          <p14:tracePt t="85037" x="6356350" y="3098800"/>
          <p14:tracePt t="85041" x="6356350" y="3103563"/>
          <p14:tracePt t="85044" x="6356350" y="3109913"/>
          <p14:tracePt t="85048" x="6362700" y="3109913"/>
          <p14:tracePt t="85054" x="6369050" y="3109913"/>
          <p14:tracePt t="85056" x="6369050" y="3116263"/>
          <p14:tracePt t="85072" x="6375400" y="3122613"/>
          <p14:tracePt t="85107" x="6375400" y="3127375"/>
          <p14:tracePt t="85120" x="6381750" y="3133725"/>
          <p14:tracePt t="85133" x="6381750" y="3140075"/>
          <p14:tracePt t="85154" x="6386513" y="3146425"/>
          <p14:tracePt t="85168" x="6386513" y="3151188"/>
          <p14:tracePt t="85186" x="6392863" y="3151188"/>
          <p14:tracePt t="85198" x="6392863" y="3157538"/>
          <p14:tracePt t="85205" x="6392863" y="3163888"/>
          <p14:tracePt t="85231" x="6399213" y="3170238"/>
          <p14:tracePt t="85244" x="6405563" y="3170238"/>
          <p14:tracePt t="85250" x="6405563" y="3176588"/>
          <p14:tracePt t="85300" x="6405563" y="3181350"/>
          <p14:tracePt t="85308" x="6410325" y="3187700"/>
          <p14:tracePt t="85313" x="6416675" y="3187700"/>
          <p14:tracePt t="85320" x="6416675" y="3194050"/>
          <p14:tracePt t="85325" x="6423025" y="3194050"/>
          <p14:tracePt t="85334" x="6429375" y="3200400"/>
          <p14:tracePt t="85345" x="6434138" y="3211513"/>
          <p14:tracePt t="85352" x="6440488" y="3211513"/>
          <p14:tracePt t="85360" x="6446838" y="3217863"/>
          <p14:tracePt t="85369" x="6446838" y="3224213"/>
          <p14:tracePt t="85375" x="6453188" y="3224213"/>
          <p14:tracePt t="85383" x="6459538" y="3224213"/>
          <p14:tracePt t="85390" x="6459538" y="3228975"/>
          <p14:tracePt t="85395" x="6464300" y="3228975"/>
          <p14:tracePt t="85400" x="6464300" y="3235325"/>
          <p14:tracePt t="85413" x="6470650" y="3241675"/>
          <p14:tracePt t="85422" x="6477000" y="3248025"/>
          <p14:tracePt t="85434" x="6477000" y="3252788"/>
          <p14:tracePt t="85438" x="6488113" y="3252788"/>
          <p14:tracePt t="85441" x="6488113" y="3259138"/>
          <p14:tracePt t="85459" x="6488113" y="3265488"/>
          <p14:tracePt t="85464" x="6494463" y="3265488"/>
          <p14:tracePt t="85469" x="6500813" y="3265488"/>
          <p14:tracePt t="85480" x="6500813" y="3271838"/>
          <p14:tracePt t="85492" x="6507163" y="3271838"/>
          <p14:tracePt t="85504" x="6507163" y="3278188"/>
          <p14:tracePt t="85515" x="6511925" y="3278188"/>
          <p14:tracePt t="85541" x="6518275" y="3282950"/>
          <p14:tracePt t="85571" x="6524625" y="3282950"/>
          <p14:tracePt t="85575" x="6524625" y="3289300"/>
          <p14:tracePt t="85581" x="6530975" y="3289300"/>
          <p14:tracePt t="85586" x="6530975" y="3295650"/>
          <p14:tracePt t="85596" x="6537325" y="3295650"/>
          <p14:tracePt t="85599" x="6542088" y="3295650"/>
          <p14:tracePt t="85602" x="6542088" y="3302000"/>
          <p14:tracePt t="85609" x="6542088" y="3306763"/>
          <p14:tracePt t="85617" x="6548438" y="3306763"/>
          <p14:tracePt t="85628" x="6554788" y="3313113"/>
          <p14:tracePt t="85646" x="6561138" y="3313113"/>
          <p14:tracePt t="85651" x="6565900" y="3313113"/>
          <p14:tracePt t="85747" x="6572250" y="3313113"/>
          <p14:tracePt t="85784" x="6572250" y="3319463"/>
          <p14:tracePt t="85894" x="6578600" y="3319463"/>
          <p14:tracePt t="85907" x="6578600" y="3325813"/>
          <p14:tracePt t="86121" x="6578600" y="3330575"/>
          <p14:tracePt t="86189" x="6584950" y="3330575"/>
          <p14:tracePt t="86195" x="6584950" y="3336925"/>
          <p14:tracePt t="86237" x="6589713" y="3343275"/>
          <p14:tracePt t="86254" x="6596063" y="3349625"/>
          <p14:tracePt t="86269" x="6596063" y="3355975"/>
          <p14:tracePt t="86279" x="6596063" y="3360738"/>
          <p14:tracePt t="86311" x="6602413" y="3360738"/>
          <p14:tracePt t="86323" x="6602413" y="3367088"/>
          <p14:tracePt t="86337" x="6608763" y="3367088"/>
          <p14:tracePt t="86347" x="6613525" y="3367088"/>
          <p14:tracePt t="86354" x="6613525" y="3373438"/>
          <p14:tracePt t="86358" x="6619875" y="3373438"/>
          <p14:tracePt t="86367" x="6632575" y="3379788"/>
          <p14:tracePt t="86375" x="6643688" y="3384550"/>
          <p14:tracePt t="86382" x="6650038" y="3390900"/>
          <p14:tracePt t="86388" x="6656388" y="3397250"/>
          <p14:tracePt t="86390" x="6662738" y="3397250"/>
          <p14:tracePt t="86395" x="6667500" y="3397250"/>
          <p14:tracePt t="86398" x="6673850" y="3403600"/>
          <p14:tracePt t="86401" x="6680200" y="3408363"/>
          <p14:tracePt t="86404" x="6686550" y="3408363"/>
          <p14:tracePt t="86406" x="6686550" y="3414713"/>
          <p14:tracePt t="86408" x="6691313" y="3414713"/>
          <p14:tracePt t="86410" x="6697663" y="3421063"/>
          <p14:tracePt t="86414" x="6704013" y="3421063"/>
          <p14:tracePt t="86416" x="6704013" y="3427413"/>
          <p14:tracePt t="86418" x="6710363" y="3427413"/>
          <p14:tracePt t="86421" x="6716713" y="3427413"/>
          <p14:tracePt t="86429" x="6716713" y="3433763"/>
          <p14:tracePt t="86438" x="6721475" y="3433763"/>
          <p14:tracePt t="86446" x="6727825" y="3433763"/>
          <p14:tracePt t="86451" x="6734175" y="3433763"/>
          <p14:tracePt t="86453" x="6740525" y="3433763"/>
          <p14:tracePt t="86456" x="6745288" y="3433763"/>
          <p14:tracePt t="86460" x="6751638" y="3433763"/>
          <p14:tracePt t="86463" x="6757988" y="3433763"/>
          <p14:tracePt t="86464" x="6764338" y="3433763"/>
          <p14:tracePt t="86467" x="6769100" y="3438525"/>
          <p14:tracePt t="86469" x="6775450" y="3438525"/>
          <p14:tracePt t="86471" x="6781800" y="3438525"/>
          <p14:tracePt t="86473" x="6788150" y="3438525"/>
          <p14:tracePt t="86474" x="6794500" y="3444875"/>
          <p14:tracePt t="86476" x="6799263" y="3444875"/>
          <p14:tracePt t="86478" x="6805613" y="3444875"/>
          <p14:tracePt t="86479" x="6811963" y="3444875"/>
          <p14:tracePt t="86482" x="6818313" y="3444875"/>
          <p14:tracePt t="86485" x="6823075" y="3444875"/>
          <p14:tracePt t="86487" x="6829425" y="3444875"/>
          <p14:tracePt t="86489" x="6835775" y="3444875"/>
          <p14:tracePt t="86491" x="6842125" y="3444875"/>
          <p14:tracePt t="86495" x="6846888" y="3444875"/>
          <p14:tracePt t="86503" x="6853238" y="3444875"/>
          <p14:tracePt t="86506" x="6859588" y="3444875"/>
          <p14:tracePt t="86514" x="6865938" y="3444875"/>
          <p14:tracePt t="86520" x="6870700" y="3444875"/>
          <p14:tracePt t="86525" x="6877050" y="3444875"/>
          <p14:tracePt t="86531" x="6883400" y="3444875"/>
          <p14:tracePt t="86534" x="6889750" y="3444875"/>
          <p14:tracePt t="86543" x="6896100" y="3444875"/>
          <p14:tracePt t="86549" x="6900863" y="3444875"/>
          <p14:tracePt t="86566" x="6907213" y="3444875"/>
          <p14:tracePt t="86622" x="6913563" y="3444875"/>
          <p14:tracePt t="86645" x="6919913" y="3444875"/>
          <p14:tracePt t="86655" x="6924675" y="3444875"/>
          <p14:tracePt t="86681" x="6931025" y="3444875"/>
          <p14:tracePt t="86755" x="6937375" y="3444875"/>
          <p14:tracePt t="86794" x="6943725" y="3444875"/>
          <p14:tracePt t="86883" x="6948488" y="3444875"/>
          <p14:tracePt t="86895" x="6954838" y="3444875"/>
          <p14:tracePt t="86906" x="6961188" y="3444875"/>
          <p14:tracePt t="86915" x="6967538" y="3444875"/>
          <p14:tracePt t="86925" x="6973888" y="3444875"/>
          <p14:tracePt t="86939" x="6985000" y="3444875"/>
          <p14:tracePt t="86950" x="6991350" y="3444875"/>
          <p14:tracePt t="86956" x="6997700" y="3444875"/>
          <p14:tracePt t="86965" x="7008813" y="3444875"/>
          <p14:tracePt t="86973" x="7015163" y="3444875"/>
          <p14:tracePt t="86977" x="7021513" y="3444875"/>
          <p14:tracePt t="86985" x="7026275" y="3444875"/>
          <p14:tracePt t="86988" x="7032625" y="3444875"/>
          <p14:tracePt t="86992" x="7038975" y="3444875"/>
          <p14:tracePt t="86998" x="7045325" y="3444875"/>
          <p14:tracePt t="87001" x="7050088" y="3444875"/>
          <p14:tracePt t="87004" x="7056438" y="3444875"/>
          <p14:tracePt t="87008" x="7062788" y="3444875"/>
          <p14:tracePt t="87014" x="7069138" y="3444875"/>
          <p14:tracePt t="87016" x="7075488" y="3444875"/>
          <p14:tracePt t="87021" x="7080250" y="3444875"/>
          <p14:tracePt t="87025" x="7086600" y="3444875"/>
          <p14:tracePt t="87029" x="7092950" y="3444875"/>
          <p14:tracePt t="87037" x="7099300" y="3438525"/>
          <p14:tracePt t="87044" x="7104063" y="3438525"/>
          <p14:tracePt t="87061" x="7110413" y="3438525"/>
          <p14:tracePt t="87068" x="7116763" y="3438525"/>
          <p14:tracePt t="87096" x="7123113" y="3438525"/>
          <p14:tracePt t="87106" x="7127875" y="3438525"/>
          <p14:tracePt t="87111" x="7134225" y="3438525"/>
          <p14:tracePt t="87116" x="7140575" y="3438525"/>
          <p14:tracePt t="87122" x="7146925" y="3438525"/>
          <p14:tracePt t="87128" x="7153275" y="3438525"/>
          <p14:tracePt t="87131" x="7158038" y="3438525"/>
          <p14:tracePt t="87138" x="7164388" y="3433763"/>
          <p14:tracePt t="87141" x="7170738" y="3433763"/>
          <p14:tracePt t="87154" x="7177088" y="3433763"/>
          <p14:tracePt t="87160" x="7181850" y="3427413"/>
          <p14:tracePt t="87193" x="7188200" y="3427413"/>
          <p14:tracePt t="87209" x="7194550" y="3427413"/>
          <p14:tracePt t="87220" x="7194550" y="3433763"/>
          <p14:tracePt t="87224" x="7200900" y="3433763"/>
          <p14:tracePt t="87282" x="7205663" y="3433763"/>
          <p14:tracePt t="87311" x="7212013" y="3433763"/>
          <p14:tracePt t="87321" x="7212013" y="3438525"/>
          <p14:tracePt t="87369" x="7218363" y="3438525"/>
          <p14:tracePt t="87393" x="7224713" y="3438525"/>
          <p14:tracePt t="87402" x="7231063" y="3444875"/>
          <p14:tracePt t="87418" x="7242175" y="3444875"/>
          <p14:tracePt t="87426" x="7254875" y="3451225"/>
          <p14:tracePt t="87433" x="7259638" y="3457575"/>
          <p14:tracePt t="87436" x="7265988" y="3457575"/>
          <p14:tracePt t="87442" x="7272338" y="3457575"/>
          <p14:tracePt t="87445" x="7278688" y="3457575"/>
          <p14:tracePt t="87447" x="7283450" y="3457575"/>
          <p14:tracePt t="87453" x="7289800" y="3457575"/>
          <p14:tracePt t="87456" x="7296150" y="3457575"/>
          <p14:tracePt t="87460" x="7307263" y="3462338"/>
          <p14:tracePt t="87465" x="7313613" y="3462338"/>
          <p14:tracePt t="87468" x="7319963" y="3462338"/>
          <p14:tracePt t="87472" x="7326313" y="3462338"/>
          <p14:tracePt t="87475" x="7332663" y="3462338"/>
          <p14:tracePt t="87481" x="7337425" y="3462338"/>
          <p14:tracePt t="87485" x="7343775" y="3462338"/>
          <p14:tracePt t="87502" x="7350125" y="3462338"/>
          <p14:tracePt t="87508" x="7356475" y="3462338"/>
          <p14:tracePt t="87552" x="7361238" y="3462338"/>
          <p14:tracePt t="87568" x="7367588" y="3462338"/>
          <p14:tracePt t="87577" x="7373938" y="3462338"/>
          <p14:tracePt t="87586" x="7385050" y="3462338"/>
          <p14:tracePt t="87593" x="7391400" y="3468688"/>
          <p14:tracePt t="87602" x="7404100" y="3468688"/>
          <p14:tracePt t="87607" x="7410450" y="3475038"/>
          <p14:tracePt t="87615" x="7415213" y="3481388"/>
          <p14:tracePt t="87624" x="7421563" y="3481388"/>
          <p14:tracePt t="87661" x="7427913" y="3481388"/>
          <p14:tracePt t="87664" x="7427913" y="3486150"/>
          <p14:tracePt t="87674" x="7434263" y="3486150"/>
          <p14:tracePt t="87676" x="7434263" y="3492500"/>
          <p14:tracePt t="87686" x="7439025" y="3498850"/>
          <p14:tracePt t="87692" x="7439025" y="3505200"/>
          <p14:tracePt t="87695" x="7445375" y="3505200"/>
          <p14:tracePt t="87701" x="7445375" y="3509963"/>
          <p14:tracePt t="87704" x="7451725" y="3509963"/>
          <p14:tracePt t="87709" x="7458075" y="3509963"/>
          <p14:tracePt t="87713" x="7458075" y="3516313"/>
          <p14:tracePt t="87715" x="7462838" y="3516313"/>
          <p14:tracePt t="87730" x="7469188" y="3516313"/>
          <p14:tracePt t="87742" x="7475538" y="3516313"/>
          <p14:tracePt t="87747" x="7481888" y="3516313"/>
          <p14:tracePt t="87761" x="7486650" y="3516313"/>
          <p14:tracePt t="87769" x="7493000" y="3516313"/>
          <p14:tracePt t="87796" x="7499350" y="3516313"/>
          <p14:tracePt t="87801" x="7505700" y="3516313"/>
          <p14:tracePt t="87812" x="7512050" y="3516313"/>
          <p14:tracePt t="87821" x="7516813" y="3516313"/>
          <p14:tracePt t="87832" x="7523163" y="3516313"/>
          <p14:tracePt t="87835" x="7523163" y="3522663"/>
          <p14:tracePt t="87838" x="7529513" y="3522663"/>
          <p14:tracePt t="87852" x="7535863" y="3529013"/>
          <p14:tracePt t="87862" x="7540625" y="3529013"/>
          <p14:tracePt t="87886" x="7546975" y="3529013"/>
          <p14:tracePt t="87905" x="7553325" y="3529013"/>
          <p14:tracePt t="87911" x="7559675" y="3529013"/>
          <p14:tracePt t="87927" x="7564438" y="3529013"/>
          <p14:tracePt t="87934" x="7570788" y="3529013"/>
          <p14:tracePt t="87940" x="7577138" y="3529013"/>
          <p14:tracePt t="87945" x="7583488" y="3522663"/>
          <p14:tracePt t="87953" x="7589838" y="3522663"/>
          <p14:tracePt t="87959" x="7594600" y="3522663"/>
          <p14:tracePt t="87962" x="7600950" y="3522663"/>
          <p14:tracePt t="87968" x="7607300" y="3516313"/>
          <p14:tracePt t="87971" x="7613650" y="3516313"/>
          <p14:tracePt t="87978" x="7618413" y="3516313"/>
          <p14:tracePt t="87980" x="7624763" y="3516313"/>
          <p14:tracePt t="87993" x="7631113" y="3516313"/>
          <p14:tracePt t="88004" x="7637463" y="3516313"/>
          <p14:tracePt t="88036" x="7642225" y="3516313"/>
          <p14:tracePt t="88053" x="7648575" y="3516313"/>
          <p14:tracePt t="88058" x="7648575" y="3522663"/>
          <p14:tracePt t="88062" x="7648575" y="3529013"/>
          <p14:tracePt t="88068" x="7654925" y="3529013"/>
          <p14:tracePt t="88076" x="7654925" y="3535363"/>
          <p14:tracePt t="88092" x="7654925" y="3540125"/>
          <p14:tracePt t="88156" x="7661275" y="3540125"/>
          <p14:tracePt t="88199" x="7667625" y="3540125"/>
          <p14:tracePt t="88216" x="7667625" y="3535363"/>
          <p14:tracePt t="88225" x="7672388" y="3535363"/>
          <p14:tracePt t="88230" x="7672388" y="3529013"/>
          <p14:tracePt t="88234" x="7678738" y="3529013"/>
          <p14:tracePt t="88249" x="7678738" y="3522663"/>
          <p14:tracePt t="88343" x="7678738" y="3529013"/>
          <p14:tracePt t="88523" x="7685088" y="3535363"/>
          <p14:tracePt t="88534" x="7685088" y="3540125"/>
          <p14:tracePt t="88541" x="7685088" y="3546475"/>
          <p14:tracePt t="88549" x="7691438" y="3546475"/>
          <p14:tracePt t="88556" x="7691438" y="3552825"/>
          <p14:tracePt t="88565" x="7691438" y="3559175"/>
          <p14:tracePt t="88582" x="7691438" y="3563938"/>
          <p14:tracePt t="88590" x="7696200" y="3563938"/>
          <p14:tracePt t="88598" x="7702550" y="3563938"/>
          <p14:tracePt t="88601" x="7702550" y="3570288"/>
          <p14:tracePt t="88619" x="7708900" y="3570288"/>
          <p14:tracePt t="88628" x="7715250" y="3570288"/>
          <p14:tracePt t="88646" x="7720013" y="3570288"/>
          <p14:tracePt t="88650" x="7726363" y="3570288"/>
          <p14:tracePt t="88663" x="7732713" y="3570288"/>
          <p14:tracePt t="88669" x="7739063" y="3570288"/>
          <p14:tracePt t="88673" x="7739063" y="3563938"/>
          <p14:tracePt t="88680" x="7743825" y="3563938"/>
          <p14:tracePt t="88683" x="7750175" y="3559175"/>
          <p14:tracePt t="88687" x="7750175" y="3552825"/>
          <p14:tracePt t="88692" x="7756525" y="3552825"/>
          <p14:tracePt t="88703" x="7756525" y="3546475"/>
          <p14:tracePt t="88850" x="7750175" y="3546475"/>
          <p14:tracePt t="88902" x="7743825" y="3546475"/>
          <p14:tracePt t="89036" x="7739063" y="3546475"/>
          <p14:tracePt t="89051" x="7732713" y="3546475"/>
          <p14:tracePt t="89065" x="7726363" y="3546475"/>
          <p14:tracePt t="89072" x="7720013" y="3546475"/>
          <p14:tracePt t="89090" x="7720013" y="3552825"/>
          <p14:tracePt t="89116" x="7715250" y="3552825"/>
          <p14:tracePt t="89131" x="7708900" y="3552825"/>
          <p14:tracePt t="89152" x="7702550" y="3546475"/>
          <p14:tracePt t="89157" x="7696200" y="3546475"/>
          <p14:tracePt t="89167" x="7696200" y="3540125"/>
          <p14:tracePt t="89175" x="7691438" y="3540125"/>
          <p14:tracePt t="89177" x="7691438" y="3535363"/>
          <p14:tracePt t="89186" x="7685088" y="3535363"/>
          <p14:tracePt t="89191" x="7685088" y="3529013"/>
          <p14:tracePt t="89199" x="7678738" y="3529013"/>
          <p14:tracePt t="89204" x="7672388" y="3522663"/>
          <p14:tracePt t="89211" x="7667625" y="3522663"/>
          <p14:tracePt t="89222" x="7661275" y="3516313"/>
          <p14:tracePt t="89231" x="7654925" y="3516313"/>
          <p14:tracePt t="89235" x="7648575" y="3516313"/>
          <p14:tracePt t="89245" x="7642225" y="3516313"/>
          <p14:tracePt t="89253" x="7637463" y="3516313"/>
          <p14:tracePt t="89260" x="7631113" y="3516313"/>
          <p14:tracePt t="89268" x="7624763" y="3516313"/>
          <p14:tracePt t="89272" x="7618413" y="3516313"/>
          <p14:tracePt t="89280" x="7613650" y="3516313"/>
          <p14:tracePt t="89291" x="7607300" y="3516313"/>
          <p14:tracePt t="89298" x="7600950" y="3516313"/>
          <p14:tracePt t="89301" x="7594600" y="3516313"/>
          <p14:tracePt t="89306" x="7589838" y="3516313"/>
          <p14:tracePt t="89314" x="7583488" y="3516313"/>
          <p14:tracePt t="89319" x="7577138" y="3516313"/>
          <p14:tracePt t="89322" x="7570788" y="3516313"/>
          <p14:tracePt t="89333" x="7564438" y="3516313"/>
          <p14:tracePt t="89336" x="7559675" y="3516313"/>
          <p14:tracePt t="89342" x="7553325" y="3509963"/>
          <p14:tracePt t="89346" x="7546975" y="3509963"/>
          <p14:tracePt t="89352" x="7540625" y="3509963"/>
          <p14:tracePt t="89355" x="7535863" y="3509963"/>
          <p14:tracePt t="89357" x="7535863" y="3505200"/>
          <p14:tracePt t="89360" x="7529513" y="3498850"/>
          <p14:tracePt t="89362" x="7523163" y="3498850"/>
          <p14:tracePt t="89368" x="7516813" y="3492500"/>
          <p14:tracePt t="89370" x="7512050" y="3492500"/>
          <p14:tracePt t="89373" x="7505700" y="3492500"/>
          <p14:tracePt t="89375" x="7499350" y="3486150"/>
          <p14:tracePt t="89379" x="7493000" y="3486150"/>
          <p14:tracePt t="89380" x="7493000" y="3481388"/>
          <p14:tracePt t="89382" x="7486650" y="3481388"/>
          <p14:tracePt t="89383" x="7486650" y="3475038"/>
          <p14:tracePt t="89385" x="7481888" y="3475038"/>
          <p14:tracePt t="89387" x="7475538" y="3475038"/>
          <p14:tracePt t="89389" x="7469188" y="3468688"/>
          <p14:tracePt t="89392" x="7462838" y="3462338"/>
          <p14:tracePt t="89395" x="7458075" y="3462338"/>
          <p14:tracePt t="89397" x="7451725" y="3457575"/>
          <p14:tracePt t="89398" x="7445375" y="3451225"/>
          <p14:tracePt t="89401" x="7439025" y="3451225"/>
          <p14:tracePt t="89402" x="7439025" y="3444875"/>
          <p14:tracePt t="89403" x="7434263" y="3444875"/>
          <p14:tracePt t="89405" x="7421563" y="3438525"/>
          <p14:tracePt t="89407" x="7415213" y="3438525"/>
          <p14:tracePt t="89408" x="7415213" y="3433763"/>
          <p14:tracePt t="89410" x="7410450" y="3427413"/>
          <p14:tracePt t="89411" x="7397750" y="3427413"/>
          <p14:tracePt t="89413" x="7391400" y="3427413"/>
          <p14:tracePt t="89415" x="7391400" y="3421063"/>
          <p14:tracePt t="89416" x="7380288" y="3421063"/>
          <p14:tracePt t="89417" x="7373938" y="3414713"/>
          <p14:tracePt t="89419" x="7361238" y="3408363"/>
          <p14:tracePt t="89421" x="7350125" y="3408363"/>
          <p14:tracePt t="89423" x="7343775" y="3403600"/>
          <p14:tracePt t="89426" x="7332663" y="3390900"/>
          <p14:tracePt t="89428" x="7326313" y="3390900"/>
          <p14:tracePt t="89429" x="7313613" y="3384550"/>
          <p14:tracePt t="89432" x="7302500" y="3379788"/>
          <p14:tracePt t="89434" x="7289800" y="3379788"/>
          <p14:tracePt t="89437" x="7278688" y="3373438"/>
          <p14:tracePt t="89441" x="7242175" y="3367088"/>
          <p14:tracePt t="89443" x="7231063" y="3360738"/>
          <p14:tracePt t="89444" x="7224713" y="3355975"/>
          <p14:tracePt t="89445" x="7218363" y="3355975"/>
          <p14:tracePt t="89446" x="7212013" y="3355975"/>
          <p14:tracePt t="89447" x="7200900" y="3355975"/>
          <p14:tracePt t="89449" x="7194550" y="3349625"/>
          <p14:tracePt t="89450" x="7181850" y="3349625"/>
          <p14:tracePt t="89452" x="7170738" y="3349625"/>
          <p14:tracePt t="89453" x="7164388" y="3349625"/>
          <p14:tracePt t="89455" x="7158038" y="3349625"/>
          <p14:tracePt t="89456" x="7153275" y="3349625"/>
          <p14:tracePt t="89457" x="7146925" y="3349625"/>
          <p14:tracePt t="89458" x="7140575" y="3349625"/>
          <p14:tracePt t="89459" x="7134225" y="3343275"/>
          <p14:tracePt t="89460" x="7127875" y="3343275"/>
          <p14:tracePt t="89461" x="7123113" y="3343275"/>
          <p14:tracePt t="89462" x="7116763" y="3343275"/>
          <p14:tracePt t="89464" x="7110413" y="3343275"/>
          <p14:tracePt t="89465" x="7104063" y="3343275"/>
          <p14:tracePt t="89466" x="7099300" y="3343275"/>
          <p14:tracePt t="89467" x="7092950" y="3343275"/>
          <p14:tracePt t="89469" x="7086600" y="3343275"/>
          <p14:tracePt t="89470" x="7080250" y="3343275"/>
          <p14:tracePt t="89471" x="7075488" y="3343275"/>
          <p14:tracePt t="89473" x="7069138" y="3343275"/>
          <p14:tracePt t="89475" x="7062788" y="3343275"/>
          <p14:tracePt t="89476" x="7056438" y="3343275"/>
          <p14:tracePt t="89477" x="7050088" y="3343275"/>
          <p14:tracePt t="89480" x="7038975" y="3343275"/>
          <p14:tracePt t="89483" x="7032625" y="3343275"/>
          <p14:tracePt t="89485" x="7026275" y="3343275"/>
          <p14:tracePt t="89486" x="7021513" y="3343275"/>
          <p14:tracePt t="89488" x="7015163" y="3343275"/>
          <p14:tracePt t="89490" x="7008813" y="3343275"/>
          <p14:tracePt t="89493" x="7002463" y="3343275"/>
          <p14:tracePt t="89494" x="6997700" y="3343275"/>
          <p14:tracePt t="89499" x="6991350" y="3343275"/>
          <p14:tracePt t="89501" x="6985000" y="3343275"/>
          <p14:tracePt t="89505" x="6978650" y="3343275"/>
          <p14:tracePt t="89507" x="6973888" y="3343275"/>
          <p14:tracePt t="89508" x="6973888" y="3349625"/>
          <p14:tracePt t="89510" x="6967538" y="3349625"/>
          <p14:tracePt t="89516" x="6961188" y="3355975"/>
          <p14:tracePt t="89521" x="6954838" y="3355975"/>
          <p14:tracePt t="89525" x="6948488" y="3355975"/>
          <p14:tracePt t="89527" x="6948488" y="3360738"/>
          <p14:tracePt t="89530" x="6943725" y="3360738"/>
          <p14:tracePt t="89537" x="6937375" y="3360738"/>
          <p14:tracePt t="89540" x="6931025" y="3367088"/>
          <p14:tracePt t="89544" x="6924675" y="3367088"/>
          <p14:tracePt t="89545" x="6924675" y="3373438"/>
          <p14:tracePt t="89548" x="6919913" y="3373438"/>
          <p14:tracePt t="89552" x="6913563" y="3373438"/>
          <p14:tracePt t="89556" x="6907213" y="3373438"/>
          <p14:tracePt t="89559" x="6900863" y="3373438"/>
          <p14:tracePt t="89560" x="6896100" y="3373438"/>
          <p14:tracePt t="89563" x="6889750" y="3373438"/>
          <p14:tracePt t="89565" x="6883400" y="3373438"/>
          <p14:tracePt t="89567" x="6877050" y="3373438"/>
          <p14:tracePt t="89568" x="6870700" y="3373438"/>
          <p14:tracePt t="89570" x="6865938" y="3373438"/>
          <p14:tracePt t="89572" x="6859588" y="3373438"/>
          <p14:tracePt t="89573" x="6853238" y="3373438"/>
          <p14:tracePt t="89574" x="6846888" y="3373438"/>
          <p14:tracePt t="89576" x="6842125" y="3373438"/>
          <p14:tracePt t="89578" x="6835775" y="3373438"/>
          <p14:tracePt t="89579" x="6829425" y="3373438"/>
          <p14:tracePt t="89580" x="6823075" y="3373438"/>
          <p14:tracePt t="89582" x="6818313" y="3373438"/>
          <p14:tracePt t="89584" x="6811963" y="3373438"/>
          <p14:tracePt t="89585" x="6805613" y="3373438"/>
          <p14:tracePt t="89586" x="6799263" y="3373438"/>
          <p14:tracePt t="89588" x="6794500" y="3373438"/>
          <p14:tracePt t="89590" x="6788150" y="3373438"/>
          <p14:tracePt t="89591" x="6781800" y="3373438"/>
          <p14:tracePt t="89593" x="6775450" y="3373438"/>
          <p14:tracePt t="89595" x="6769100" y="3373438"/>
          <p14:tracePt t="89597" x="6764338" y="3373438"/>
          <p14:tracePt t="89598" x="6757988" y="3373438"/>
          <p14:tracePt t="89600" x="6751638" y="3373438"/>
          <p14:tracePt t="89602" x="6745288" y="3373438"/>
          <p14:tracePt t="89605" x="6734175" y="3373438"/>
          <p14:tracePt t="89606" x="6734175" y="3367088"/>
          <p14:tracePt t="89607" x="6727825" y="3367088"/>
          <p14:tracePt t="89610" x="6721475" y="3367088"/>
          <p14:tracePt t="89612" x="6716713" y="3367088"/>
          <p14:tracePt t="89613" x="6710363" y="3367088"/>
          <p14:tracePt t="89616" x="6704013" y="3367088"/>
          <p14:tracePt t="89620" x="6697663" y="3367088"/>
          <p14:tracePt t="89621" x="6691313" y="3367088"/>
          <p14:tracePt t="89622" x="6691313" y="3360738"/>
          <p14:tracePt t="89623" x="6686550" y="3360738"/>
          <p14:tracePt t="89628" x="6680200" y="3360738"/>
          <p14:tracePt t="89630" x="6680200" y="3355975"/>
          <p14:tracePt t="89631" x="6673850" y="3355975"/>
          <p14:tracePt t="89637" x="6667500" y="3355975"/>
          <p14:tracePt t="89638" x="6662738" y="3355975"/>
          <p14:tracePt t="89639" x="6662738" y="3349625"/>
          <p14:tracePt t="89644" x="6656388" y="3343275"/>
          <p14:tracePt t="89649" x="6656388" y="3336925"/>
          <p14:tracePt t="89650" x="6650038" y="3336925"/>
          <p14:tracePt t="89656" x="6643688" y="3330575"/>
          <p14:tracePt t="89657" x="6638925" y="3330575"/>
          <p14:tracePt t="89659" x="6638925" y="3325813"/>
          <p14:tracePt t="89664" x="6632575" y="3319463"/>
          <p14:tracePt t="89669" x="6632575" y="3313113"/>
          <p14:tracePt t="89673" x="6632575" y="3306763"/>
          <p14:tracePt t="89675" x="6626225" y="3306763"/>
          <p14:tracePt t="89679" x="6626225" y="3302000"/>
          <p14:tracePt t="89681" x="6626225" y="3295650"/>
          <p14:tracePt t="89682" x="6619875" y="3295650"/>
          <p14:tracePt t="89685" x="6619875" y="3289300"/>
          <p14:tracePt t="89689" x="6619875" y="3282950"/>
          <p14:tracePt t="89693" x="6619875" y="3278188"/>
          <p14:tracePt t="89694" x="6613525" y="3278188"/>
          <p14:tracePt t="89695" x="6613525" y="3271838"/>
          <p14:tracePt t="89698" x="6608763" y="3271838"/>
          <p14:tracePt t="89699" x="6608763" y="3265488"/>
          <p14:tracePt t="89707" x="6608763" y="3259138"/>
          <p14:tracePt t="89708" x="6602413" y="3259138"/>
          <p14:tracePt t="89710" x="6602413" y="3252788"/>
          <p14:tracePt t="89713" x="6596063" y="3252788"/>
          <p14:tracePt t="89714" x="6596063" y="3248025"/>
          <p14:tracePt t="89717" x="6596063" y="3241675"/>
          <p14:tracePt t="89718" x="6589713" y="3241675"/>
          <p14:tracePt t="89722" x="6584950" y="3235325"/>
          <p14:tracePt t="89726" x="6578600" y="3228975"/>
          <p14:tracePt t="89732" x="6572250" y="3228975"/>
          <p14:tracePt t="89734" x="6572250" y="3224213"/>
          <p14:tracePt t="89736" x="6565900" y="3224213"/>
          <p14:tracePt t="89739" x="6565900" y="3217863"/>
          <p14:tracePt t="89740" x="6561138" y="3217863"/>
          <p14:tracePt t="89746" x="6554788" y="3217863"/>
          <p14:tracePt t="89754" x="6548438" y="3217863"/>
          <p14:tracePt t="89757" x="6548438" y="3211513"/>
          <p14:tracePt t="89789" x="6542088" y="3211513"/>
          <p14:tracePt t="89793" x="6537325" y="3211513"/>
          <p14:tracePt t="89809" x="6530975" y="3211513"/>
          <p14:tracePt t="89814" x="6530975" y="3205163"/>
          <p14:tracePt t="89819" x="6524625" y="3194050"/>
          <p14:tracePt t="89827" x="6518275" y="3187700"/>
          <p14:tracePt t="89834" x="6507163" y="3163888"/>
          <p14:tracePt t="89837" x="6500813" y="3163888"/>
          <p14:tracePt t="89839" x="6500813" y="3157538"/>
          <p14:tracePt t="89840" x="6494463" y="3151188"/>
          <p14:tracePt t="89841" x="6494463" y="3146425"/>
          <p14:tracePt t="89843" x="6488113" y="3146425"/>
          <p14:tracePt t="89845" x="6488113" y="3140075"/>
          <p14:tracePt t="89846" x="6483350" y="3133725"/>
          <p14:tracePt t="89849" x="6483350" y="3127375"/>
          <p14:tracePt t="89851" x="6477000" y="3127375"/>
          <p14:tracePt t="89852" x="6477000" y="3122613"/>
          <p14:tracePt t="89855" x="6470650" y="3116263"/>
          <p14:tracePt t="89857" x="6464300" y="3116263"/>
          <p14:tracePt t="89859" x="6464300" y="3109913"/>
          <p14:tracePt t="89862" x="6464300" y="3103563"/>
          <p14:tracePt t="89862" x="6459538" y="3098800"/>
          <p14:tracePt t="89864" x="6459538" y="3092450"/>
          <p14:tracePt t="89869" x="6459538" y="3086100"/>
          <p14:tracePt t="89869" x="6453188" y="3086100"/>
          <p14:tracePt t="89872" x="6453188" y="3079750"/>
          <p14:tracePt t="89873" x="6453188" y="3073400"/>
          <p14:tracePt t="89876" x="6453188" y="3068638"/>
          <p14:tracePt t="89879" x="6446838" y="3068638"/>
          <p14:tracePt t="89880" x="6446838" y="3062288"/>
          <p14:tracePt t="89889" x="6440488" y="3044825"/>
          <p14:tracePt t="89892" x="6440488" y="3038475"/>
          <p14:tracePt t="89897" x="6440488" y="3032125"/>
          <p14:tracePt t="89898" x="6434138" y="3032125"/>
          <p14:tracePt t="89899" x="6434138" y="3025775"/>
          <p14:tracePt t="89901" x="6434138" y="3021013"/>
          <p14:tracePt t="89904" x="6434138" y="3014663"/>
          <p14:tracePt t="89908" x="6429375" y="3014663"/>
          <p14:tracePt t="89910" x="6429375" y="3008313"/>
          <p14:tracePt t="89916" x="6429375" y="3001963"/>
          <p14:tracePt t="89918" x="6429375" y="2995613"/>
          <p14:tracePt t="89934" x="6423025" y="2995613"/>
          <p14:tracePt t="89948" x="6423025" y="2990850"/>
          <p14:tracePt t="89971" x="6416675" y="2984500"/>
          <p14:tracePt t="89976" x="6410325" y="2978150"/>
          <p14:tracePt t="89987" x="6399213" y="2967038"/>
          <p14:tracePt t="89991" x="6392863" y="2960688"/>
          <p14:tracePt t="89995" x="6386513" y="2960688"/>
          <p14:tracePt t="89998" x="6386513" y="2954338"/>
          <p14:tracePt t="90001" x="6381750" y="2954338"/>
          <p14:tracePt t="90005" x="6375400" y="2947988"/>
          <p14:tracePt t="90008" x="6375400" y="2943225"/>
          <p14:tracePt t="90012" x="6362700" y="2943225"/>
          <p14:tracePt t="90019" x="6356350" y="2936875"/>
          <p14:tracePt t="90046" x="6356350" y="2930525"/>
          <p14:tracePt t="90053" x="6351588" y="2924175"/>
          <p14:tracePt t="90067" x="6345238" y="2919413"/>
          <p14:tracePt t="90073" x="6338888" y="2919413"/>
          <p14:tracePt t="90076" x="6338888" y="2913063"/>
          <p14:tracePt t="90081" x="6338888" y="2906713"/>
          <p14:tracePt t="90083" x="6332538" y="2900363"/>
          <p14:tracePt t="90087" x="6332538" y="2894013"/>
          <p14:tracePt t="90091" x="6327775" y="2889250"/>
          <p14:tracePt t="90097" x="6327775" y="2882900"/>
          <p14:tracePt t="90099" x="6327775" y="2876550"/>
          <p14:tracePt t="90109" x="6321425" y="2870200"/>
          <p14:tracePt t="90119" x="6321425" y="2865438"/>
          <p14:tracePt t="90138" x="6315075" y="2859088"/>
          <p14:tracePt t="90368" x="6321425" y="2859088"/>
          <p14:tracePt t="90392" x="6327775" y="2859088"/>
          <p14:tracePt t="90883" x="6327775" y="2852738"/>
          <p14:tracePt t="91061" x="6332538" y="2852738"/>
          <p14:tracePt t="91068" x="6332538" y="2846388"/>
          <p14:tracePt t="91096" x="6338888" y="2841625"/>
          <p14:tracePt t="91105" x="6345238" y="2841625"/>
          <p14:tracePt t="91155" x="6351588" y="2841625"/>
          <p14:tracePt t="91737" x="6351588" y="2846388"/>
          <p14:tracePt t="91971" x="6351588" y="2852738"/>
          <p14:tracePt t="91990" x="6345238" y="2852738"/>
          <p14:tracePt t="91997" x="6338888" y="2852738"/>
          <p14:tracePt t="92067" x="6332538" y="2852738"/>
          <p14:tracePt t="92079" x="6332538" y="2846388"/>
          <p14:tracePt t="92093" x="6332538" y="2841625"/>
          <p14:tracePt t="92114" x="6332538" y="2835275"/>
          <p14:tracePt t="92183" x="6327775" y="2835275"/>
          <p14:tracePt t="92203" x="6327775" y="2841625"/>
          <p14:tracePt t="92226" x="6327775" y="2846388"/>
          <p14:tracePt t="92311" x="6321425" y="2846388"/>
          <p14:tracePt t="92374" x="6321425" y="2841625"/>
          <p14:tracePt t="92423" x="6315075" y="2841625"/>
          <p14:tracePt t="92452" x="6315075" y="2846388"/>
          <p14:tracePt t="92462" x="6308725" y="2852738"/>
          <p14:tracePt t="92467" x="6308725" y="2859088"/>
          <p14:tracePt t="92482" x="6308725" y="2865438"/>
          <p14:tracePt t="92579" x="6308725" y="2859088"/>
          <p14:tracePt t="92589" x="6308725" y="2852738"/>
          <p14:tracePt t="92600" x="6308725" y="2846388"/>
          <p14:tracePt t="92705" x="6315075" y="2852738"/>
          <p14:tracePt t="92709" x="6315075" y="2859088"/>
          <p14:tracePt t="92724" x="6315075" y="2865438"/>
          <p14:tracePt t="92869" x="6315075" y="2859088"/>
          <p14:tracePt t="92944" x="6321425" y="2859088"/>
          <p14:tracePt t="92951" x="6321425" y="2865438"/>
          <p14:tracePt t="92984" x="6321425" y="2870200"/>
          <p14:tracePt t="93086" x="6321425" y="2865438"/>
          <p14:tracePt t="93112" x="6321425" y="2859088"/>
          <p14:tracePt t="93190" x="6321425" y="2865438"/>
          <p14:tracePt t="93202" x="6321425" y="2870200"/>
          <p14:tracePt t="93215" x="6321425" y="2876550"/>
          <p14:tracePt t="93309" x="6321425" y="2870200"/>
          <p14:tracePt t="93320" x="6321425" y="2865438"/>
          <p14:tracePt t="93331" x="6321425" y="2859088"/>
          <p14:tracePt t="93342" x="6327775" y="2859088"/>
          <p14:tracePt t="93459" x="6327775" y="2865438"/>
          <p14:tracePt t="93475" x="6327775" y="2870200"/>
          <p14:tracePt t="93573" x="6327775" y="2865438"/>
          <p14:tracePt t="96260" x="6332538" y="2865438"/>
          <p14:tracePt t="96370" x="6338888" y="2865438"/>
          <p14:tracePt t="96382" x="6345238" y="2865438"/>
          <p14:tracePt t="96395" x="6351588" y="2865438"/>
          <p14:tracePt t="96400" x="6356350" y="2865438"/>
          <p14:tracePt t="96408" x="6362700" y="2865438"/>
          <p14:tracePt t="96410" x="6369050" y="2865438"/>
          <p14:tracePt t="96416" x="6375400" y="2865438"/>
          <p14:tracePt t="96420" x="6381750" y="2865438"/>
          <p14:tracePt t="96423" x="6386513" y="2870200"/>
          <p14:tracePt t="96426" x="6392863" y="2870200"/>
          <p14:tracePt t="96430" x="6399213" y="2876550"/>
          <p14:tracePt t="96432" x="6405563" y="2882900"/>
          <p14:tracePt t="96435" x="6416675" y="2882900"/>
          <p14:tracePt t="96438" x="6423025" y="2889250"/>
          <p14:tracePt t="96441" x="6429375" y="2894013"/>
          <p14:tracePt t="96444" x="6434138" y="2894013"/>
          <p14:tracePt t="96449" x="6453188" y="2906713"/>
          <p14:tracePt t="96451" x="6464300" y="2913063"/>
          <p14:tracePt t="96453" x="6470650" y="2919413"/>
          <p14:tracePt t="96455" x="6477000" y="2919413"/>
          <p14:tracePt t="96458" x="6488113" y="2924175"/>
          <p14:tracePt t="96461" x="6500813" y="2930525"/>
          <p14:tracePt t="96464" x="6507163" y="2936875"/>
          <p14:tracePt t="96466" x="6518275" y="2943225"/>
          <p14:tracePt t="96469" x="6524625" y="2947988"/>
          <p14:tracePt t="96471" x="6530975" y="2954338"/>
          <p14:tracePt t="96473" x="6537325" y="2954338"/>
          <p14:tracePt t="96474" x="6542088" y="2960688"/>
          <p14:tracePt t="96475" x="6548438" y="2960688"/>
          <p14:tracePt t="96477" x="6561138" y="2971800"/>
          <p14:tracePt t="96479" x="6565900" y="2971800"/>
          <p14:tracePt t="96480" x="6572250" y="2978150"/>
          <p14:tracePt t="96481" x="6578600" y="2978150"/>
          <p14:tracePt t="96482" x="6584950" y="2984500"/>
          <p14:tracePt t="96483" x="6584950" y="2990850"/>
          <p14:tracePt t="96484" x="6596063" y="2990850"/>
          <p14:tracePt t="96486" x="6608763" y="2995613"/>
          <p14:tracePt t="96488" x="6613525" y="3001963"/>
          <p14:tracePt t="96489" x="6619875" y="3008313"/>
          <p14:tracePt t="96490" x="6626225" y="3008313"/>
          <p14:tracePt t="96491" x="6632575" y="3008313"/>
          <p14:tracePt t="96492" x="6638925" y="3014663"/>
          <p14:tracePt t="96493" x="6643688" y="3014663"/>
          <p14:tracePt t="96496" x="6650038" y="3014663"/>
          <p14:tracePt t="96497" x="6656388" y="3021013"/>
          <p14:tracePt t="96498" x="6662738" y="3025775"/>
          <p14:tracePt t="96499" x="6667500" y="3025775"/>
          <p14:tracePt t="96501" x="6673850" y="3025775"/>
          <p14:tracePt t="96503" x="6680200" y="3025775"/>
          <p14:tracePt t="96504" x="6686550" y="3025775"/>
          <p14:tracePt t="96505" x="6686550" y="3032125"/>
          <p14:tracePt t="96506" x="6691313" y="3032125"/>
          <p14:tracePt t="96507" x="6697663" y="3032125"/>
          <p14:tracePt t="96509" x="6704013" y="3032125"/>
          <p14:tracePt t="96510" x="6710363" y="3032125"/>
          <p14:tracePt t="96511" x="6710363" y="3038475"/>
          <p14:tracePt t="96513" x="6716713" y="3038475"/>
          <p14:tracePt t="96515" x="6721475" y="3038475"/>
          <p14:tracePt t="96517" x="6727825" y="3038475"/>
          <p14:tracePt t="96518" x="6740525" y="3038475"/>
          <p14:tracePt t="96519" x="6740525" y="3044825"/>
          <p14:tracePt t="96521" x="6745288" y="3044825"/>
          <p14:tracePt t="96523" x="6757988" y="3049588"/>
          <p14:tracePt t="96525" x="6764338" y="3049588"/>
          <p14:tracePt t="96527" x="6769100" y="3049588"/>
          <p14:tracePt t="96529" x="6775450" y="3049588"/>
          <p14:tracePt t="96530" x="6781800" y="3049588"/>
          <p14:tracePt t="96531" x="6781800" y="3055938"/>
          <p14:tracePt t="96532" x="6788150" y="3055938"/>
          <p14:tracePt t="96534" x="6794500" y="3055938"/>
          <p14:tracePt t="96536" x="6799263" y="3055938"/>
          <p14:tracePt t="96538" x="6805613" y="3055938"/>
          <p14:tracePt t="96541" x="6811963" y="3055938"/>
          <p14:tracePt t="96546" x="6818313" y="3055938"/>
          <p14:tracePt t="96551" x="6823075" y="3055938"/>
          <p14:tracePt t="96604" x="6829425" y="3062288"/>
          <p14:tracePt t="96619" x="6835775" y="3062288"/>
          <p14:tracePt t="96628" x="6835775" y="3068638"/>
          <p14:tracePt t="96643" x="6842125" y="3068638"/>
          <p14:tracePt t="96741" x="6842125" y="3073400"/>
          <p14:tracePt t="96746" x="6842125" y="3086100"/>
          <p14:tracePt t="96750" x="6842125" y="3098800"/>
          <p14:tracePt t="96752" x="6842125" y="3103563"/>
          <p14:tracePt t="96755" x="6835775" y="3109913"/>
          <p14:tracePt t="96758" x="6829425" y="3127375"/>
          <p14:tracePt t="96761" x="6829425" y="3133725"/>
          <p14:tracePt t="96762" x="6823075" y="3140075"/>
          <p14:tracePt t="96764" x="6823075" y="3146425"/>
          <p14:tracePt t="96766" x="6818313" y="3157538"/>
          <p14:tracePt t="96768" x="6818313" y="3163888"/>
          <p14:tracePt t="96770" x="6811963" y="3170238"/>
          <p14:tracePt t="96771" x="6805613" y="3181350"/>
          <p14:tracePt t="96774" x="6805613" y="3187700"/>
          <p14:tracePt t="96775" x="6799263" y="3200400"/>
          <p14:tracePt t="96776" x="6794500" y="3200400"/>
          <p14:tracePt t="96777" x="6794500" y="3205163"/>
          <p14:tracePt t="96779" x="6788150" y="3217863"/>
          <p14:tracePt t="96781" x="6781800" y="3224213"/>
          <p14:tracePt t="96783" x="6775450" y="3235325"/>
          <p14:tracePt t="96785" x="6769100" y="3241675"/>
          <p14:tracePt t="96786" x="6764338" y="3252788"/>
          <p14:tracePt t="96787" x="6764338" y="3259138"/>
          <p14:tracePt t="96789" x="6757988" y="3259138"/>
          <p14:tracePt t="96790" x="6751638" y="3271838"/>
          <p14:tracePt t="96791" x="6745288" y="3278188"/>
          <p14:tracePt t="96792" x="6745288" y="3282950"/>
          <p14:tracePt t="96793" x="6740525" y="3289300"/>
          <p14:tracePt t="96794" x="6734175" y="3295650"/>
          <p14:tracePt t="96796" x="6727825" y="3306763"/>
          <p14:tracePt t="96798" x="6716713" y="3319463"/>
          <p14:tracePt t="96800" x="6710363" y="3325813"/>
          <p14:tracePt t="96802" x="6704013" y="3336925"/>
          <p14:tracePt t="96803" x="6697663" y="3343275"/>
          <p14:tracePt t="96804" x="6686550" y="3349625"/>
          <p14:tracePt t="96805" x="6686550" y="3355975"/>
          <p14:tracePt t="96806" x="6680200" y="3360738"/>
          <p14:tracePt t="96807" x="6667500" y="3373438"/>
          <p14:tracePt t="96808" x="6662738" y="3379788"/>
          <p14:tracePt t="96809" x="6656388" y="3384550"/>
          <p14:tracePt t="96810" x="6650038" y="3390900"/>
          <p14:tracePt t="96811" x="6643688" y="3397250"/>
          <p14:tracePt t="96812" x="6638925" y="3403600"/>
          <p14:tracePt t="96813" x="6626225" y="3408363"/>
          <p14:tracePt t="96814" x="6619875" y="3421063"/>
          <p14:tracePt t="96816" x="6608763" y="3438525"/>
          <p14:tracePt t="96817" x="6596063" y="3438525"/>
          <p14:tracePt t="96818" x="6589713" y="3451225"/>
          <p14:tracePt t="96819" x="6584950" y="3457575"/>
          <p14:tracePt t="96820" x="6578600" y="3468688"/>
          <p14:tracePt t="96821" x="6565900" y="3475038"/>
          <p14:tracePt t="96822" x="6561138" y="3481388"/>
          <p14:tracePt t="96823" x="6548438" y="3492500"/>
          <p14:tracePt t="96824" x="6542088" y="3498850"/>
          <p14:tracePt t="96825" x="6537325" y="3509963"/>
          <p14:tracePt t="96826" x="6530975" y="3509963"/>
          <p14:tracePt t="96827" x="6524625" y="3522663"/>
          <p14:tracePt t="96828" x="6511925" y="3535363"/>
          <p14:tracePt t="96829" x="6507163" y="3540125"/>
          <p14:tracePt t="96830" x="6494463" y="3546475"/>
          <p14:tracePt t="96831" x="6488113" y="3559175"/>
          <p14:tracePt t="96832" x="6483350" y="3563938"/>
          <p14:tracePt t="96833" x="6477000" y="3570288"/>
          <p14:tracePt t="96834" x="6464300" y="3582988"/>
          <p14:tracePt t="96835" x="6459538" y="3594100"/>
          <p14:tracePt t="96836" x="6453188" y="3600450"/>
          <p14:tracePt t="96837" x="6434138" y="3617913"/>
          <p14:tracePt t="96838" x="6434138" y="3624263"/>
          <p14:tracePt t="96839" x="6423025" y="3630613"/>
          <p14:tracePt t="96840" x="6416675" y="3648075"/>
          <p14:tracePt t="96841" x="6405563" y="3654425"/>
          <p14:tracePt t="96842" x="6399213" y="3665538"/>
          <p14:tracePt t="96843" x="6386513" y="3684588"/>
          <p14:tracePt t="96844" x="6381750" y="3690938"/>
          <p14:tracePt t="96846" x="6369050" y="3702050"/>
          <p14:tracePt t="96846" x="6362700" y="3714750"/>
          <p14:tracePt t="96847" x="6351588" y="3725863"/>
          <p14:tracePt t="96848" x="6351588" y="3738563"/>
          <p14:tracePt t="96849" x="6338888" y="3743325"/>
          <p14:tracePt t="96850" x="6332538" y="3762375"/>
          <p14:tracePt t="96851" x="6321425" y="3773488"/>
          <p14:tracePt t="96852" x="6315075" y="3786188"/>
          <p14:tracePt t="96853" x="6303963" y="3797300"/>
          <p14:tracePt t="96854" x="6297613" y="3810000"/>
          <p14:tracePt t="96855" x="6284913" y="3821113"/>
          <p14:tracePt t="96856" x="6284913" y="3827463"/>
          <p14:tracePt t="96857" x="6280150" y="3840163"/>
          <p14:tracePt t="96858" x="6273800" y="3844925"/>
          <p14:tracePt t="96859" x="6267450" y="3857625"/>
          <p14:tracePt t="96860" x="6254750" y="3863975"/>
          <p14:tracePt t="96861" x="6249988" y="3875088"/>
          <p14:tracePt t="96863" x="6230938" y="3905250"/>
          <p14:tracePt t="96865" x="6219825" y="3917950"/>
          <p14:tracePt t="96867" x="6189663" y="3952875"/>
          <p14:tracePt t="96870" x="6172200" y="3976688"/>
          <p14:tracePt t="96871" x="6153150" y="4000500"/>
          <p14:tracePt t="96872" x="6142038" y="4013200"/>
          <p14:tracePt t="96873" x="6135688" y="4024313"/>
          <p14:tracePt t="96874" x="6124575" y="4030663"/>
          <p14:tracePt t="96875" x="6111875" y="4049713"/>
          <p14:tracePt t="96876" x="6100763" y="4060825"/>
          <p14:tracePt t="96877" x="6094413" y="4067175"/>
          <p14:tracePt t="96878" x="6081713" y="4084638"/>
          <p14:tracePt t="96880" x="6064250" y="4097338"/>
          <p14:tracePt t="96881" x="6051550" y="4114800"/>
          <p14:tracePt t="96882" x="6040438" y="4127500"/>
          <p14:tracePt t="96883" x="6027738" y="4138613"/>
          <p14:tracePt t="96884" x="6022975" y="4151313"/>
          <p14:tracePt t="96885" x="6010275" y="4162425"/>
          <p14:tracePt t="96886" x="5997575" y="4168775"/>
          <p14:tracePt t="96887" x="5992813" y="4186238"/>
          <p14:tracePt t="96888" x="5980113" y="4198938"/>
          <p14:tracePt t="96889" x="5969000" y="4205288"/>
          <p14:tracePt t="96890" x="5962650" y="4216400"/>
          <p14:tracePt t="96891" x="5945188" y="4229100"/>
          <p14:tracePt t="96892" x="5938838" y="4240213"/>
          <p14:tracePt t="96897" x="5891213" y="4294188"/>
          <p14:tracePt t="96898" x="5878513" y="4306888"/>
          <p14:tracePt t="96899" x="5872163" y="4311650"/>
          <p14:tracePt t="96900" x="5861050" y="4318000"/>
          <p14:tracePt t="96901" x="5848350" y="4330700"/>
          <p14:tracePt t="96902" x="5843588" y="4335463"/>
          <p14:tracePt t="96903" x="5830888" y="4354513"/>
          <p14:tracePt t="96904" x="5818188" y="4359275"/>
          <p14:tracePt t="96905" x="5813425" y="4365625"/>
          <p14:tracePt t="96906" x="5794375" y="4378325"/>
          <p14:tracePt t="96907" x="5783263" y="4389438"/>
          <p14:tracePt t="96908" x="5776913" y="4402138"/>
          <p14:tracePt t="96909" x="5759450" y="4413250"/>
          <p14:tracePt t="96910" x="5746750" y="4419600"/>
          <p14:tracePt t="96911" x="5735638" y="4432300"/>
          <p14:tracePt t="96912" x="5729288" y="4437063"/>
          <p14:tracePt t="96913" x="5711825" y="4456113"/>
          <p14:tracePt t="96914" x="5699125" y="4462463"/>
          <p14:tracePt t="96915" x="5688013" y="4473575"/>
          <p14:tracePt t="96916" x="5675313" y="4479925"/>
          <p14:tracePt t="96917" x="5664200" y="4491038"/>
          <p14:tracePt t="96918" x="5651500" y="4497388"/>
          <p14:tracePt t="96919" x="5638800" y="4510088"/>
          <p14:tracePt t="96920" x="5621338" y="4514850"/>
          <p14:tracePt t="96921" x="5610225" y="4527550"/>
          <p14:tracePt t="96922" x="5597525" y="4533900"/>
          <p14:tracePt t="96923" x="5586413" y="4545013"/>
          <p14:tracePt t="96925" x="5549900" y="4564063"/>
          <p14:tracePt t="96926" x="5537200" y="4568825"/>
          <p14:tracePt t="96927" x="5519738" y="4581525"/>
          <p14:tracePt t="96928" x="5508625" y="4587875"/>
          <p14:tracePt t="96930" x="5472113" y="4605338"/>
          <p14:tracePt t="96931" x="5459413" y="4605338"/>
          <p14:tracePt t="96932" x="5448300" y="4616450"/>
          <p14:tracePt t="96933" x="5430838" y="4622800"/>
          <p14:tracePt t="96934" x="5411788" y="4629150"/>
          <p14:tracePt t="96935" x="5400675" y="4635500"/>
          <p14:tracePt t="96936" x="5381625" y="4641850"/>
          <p14:tracePt t="96937" x="5364163" y="4646613"/>
          <p14:tracePt t="96938" x="5353050" y="4652963"/>
          <p14:tracePt t="96939" x="5329238" y="4665663"/>
          <p14:tracePt t="96940" x="5310188" y="4665663"/>
          <p14:tracePt t="96941" x="5292725" y="4676775"/>
          <p14:tracePt t="96942" x="5275263" y="4683125"/>
          <p14:tracePt t="96943" x="5256213" y="4689475"/>
          <p14:tracePt t="96944" x="5238750" y="4694238"/>
          <p14:tracePt t="96946" x="5191125" y="4706938"/>
          <p14:tracePt t="96947" x="5173663" y="4719638"/>
          <p14:tracePt t="96948" x="5143500" y="4719638"/>
          <p14:tracePt t="96949" x="5119688" y="4724400"/>
          <p14:tracePt t="96950" x="5095875" y="4730750"/>
          <p14:tracePt t="96951" x="5065713" y="4743450"/>
          <p14:tracePt t="96952" x="5041900" y="4748213"/>
          <p14:tracePt t="96953" x="5018088" y="4754563"/>
          <p14:tracePt t="96954" x="4987925" y="4760913"/>
          <p14:tracePt t="96955" x="4964113" y="4760913"/>
          <p14:tracePt t="96956" x="4940300" y="4767263"/>
          <p14:tracePt t="96957" x="4910138" y="4778375"/>
          <p14:tracePt t="96958" x="4886325" y="4784725"/>
          <p14:tracePt t="96959" x="4856163" y="4791075"/>
          <p14:tracePt t="96960" x="4832350" y="4795838"/>
          <p14:tracePt t="96961" x="4808538" y="4802188"/>
          <p14:tracePt t="96962" x="4778375" y="4802188"/>
          <p14:tracePt t="96963" x="4754563" y="4808538"/>
          <p14:tracePt t="96964" x="4730750" y="4814888"/>
          <p14:tracePt t="96965" x="4700588" y="4814888"/>
          <p14:tracePt t="96966" x="4676775" y="4821238"/>
          <p14:tracePt t="96967" x="4652963" y="4821238"/>
          <p14:tracePt t="96968" x="4629150" y="4826000"/>
          <p14:tracePt t="96969" x="4605338" y="4826000"/>
          <p14:tracePt t="96970" x="4575175" y="4832350"/>
          <p14:tracePt t="96971" x="4551363" y="4832350"/>
          <p14:tracePt t="96972" x="4527550" y="4832350"/>
          <p14:tracePt t="96973" x="4503738" y="4838700"/>
          <p14:tracePt t="96974" x="4479925" y="4838700"/>
          <p14:tracePt t="96975" x="4449763" y="4838700"/>
          <p14:tracePt t="96976" x="4430713" y="4838700"/>
          <p14:tracePt t="96977" x="4406900" y="4838700"/>
          <p14:tracePt t="96978" x="4383088" y="4838700"/>
          <p14:tracePt t="96979" x="4359275" y="4838700"/>
          <p14:tracePt t="96980" x="4335463" y="4838700"/>
          <p14:tracePt t="96981" x="4311650" y="4838700"/>
          <p14:tracePt t="96982" x="4287838" y="4838700"/>
          <p14:tracePt t="96983" x="4257675" y="4838700"/>
          <p14:tracePt t="96984" x="4233863" y="4838700"/>
          <p14:tracePt t="96985" x="4210050" y="4838700"/>
          <p14:tracePt t="96986" x="4186238" y="4838700"/>
          <p14:tracePt t="96987" x="4162425" y="4838700"/>
          <p14:tracePt t="96988" x="4144963" y="4838700"/>
          <p14:tracePt t="96989" x="4121150" y="4838700"/>
          <p14:tracePt t="96991" x="4097338" y="4838700"/>
          <p14:tracePt t="96992" x="4054475" y="4838700"/>
          <p14:tracePt t="96993" x="4030663" y="4838700"/>
          <p14:tracePt t="96994" x="4013200" y="4838700"/>
          <p14:tracePt t="96996" x="3970338" y="4838700"/>
          <p14:tracePt t="96997" x="3952875" y="4838700"/>
          <p14:tracePt t="96998" x="3935413" y="4838700"/>
          <p14:tracePt t="96999" x="3911600" y="4838700"/>
          <p14:tracePt t="97000" x="3892550" y="4838700"/>
          <p14:tracePt t="97001" x="3875088" y="4838700"/>
          <p14:tracePt t="97002" x="3857625" y="4838700"/>
          <p14:tracePt t="97003" x="3840163" y="4838700"/>
          <p14:tracePt t="97004" x="3821113" y="4838700"/>
          <p14:tracePt t="97005" x="3803650" y="4838700"/>
          <p14:tracePt t="97006" x="3790950" y="4838700"/>
          <p14:tracePt t="97007" x="3773488" y="4838700"/>
          <p14:tracePt t="97008" x="3756025" y="4838700"/>
          <p14:tracePt t="97009" x="3736975" y="4838700"/>
          <p14:tracePt t="97010" x="3725863" y="4832350"/>
          <p14:tracePt t="97011" x="3708400" y="4832350"/>
          <p14:tracePt t="97013" x="3695700" y="4832350"/>
          <p14:tracePt t="97013" x="3684588" y="4826000"/>
          <p14:tracePt t="97014" x="3665538" y="4826000"/>
          <p14:tracePt t="97015" x="3654425" y="4826000"/>
          <p14:tracePt t="97016" x="3641725" y="4826000"/>
          <p14:tracePt t="97017" x="3624263" y="4821238"/>
          <p14:tracePt t="97018" x="3611563" y="4821238"/>
          <p14:tracePt t="97019" x="3600450" y="4814888"/>
          <p14:tracePt t="97020" x="3587750" y="4814888"/>
          <p14:tracePt t="97021" x="3576638" y="4814888"/>
          <p14:tracePt t="97022" x="3563938" y="4814888"/>
          <p14:tracePt t="97023" x="3546475" y="4814888"/>
          <p14:tracePt t="97024" x="3533775" y="4808538"/>
          <p14:tracePt t="97025" x="3522663" y="4808538"/>
          <p14:tracePt t="97026" x="3509963" y="4808538"/>
          <p14:tracePt t="97027" x="3505200" y="4808538"/>
          <p14:tracePt t="97028" x="3492500" y="4802188"/>
          <p14:tracePt t="97029" x="3475038" y="4802188"/>
          <p14:tracePt t="97030" x="3462338" y="4802188"/>
          <p14:tracePt t="97031" x="3455988" y="4795838"/>
          <p14:tracePt t="97032" x="3444875" y="4795838"/>
          <p14:tracePt t="97033" x="3432175" y="4795838"/>
          <p14:tracePt t="97034" x="3421063" y="4795838"/>
          <p14:tracePt t="97035" x="3408363" y="4795838"/>
          <p14:tracePt t="97036" x="3403600" y="4795838"/>
          <p14:tracePt t="97037" x="3390900" y="4795838"/>
          <p14:tracePt t="97038" x="3373438" y="4791075"/>
          <p14:tracePt t="97039" x="3367088" y="4791075"/>
          <p14:tracePt t="97040" x="3360738" y="4791075"/>
          <p14:tracePt t="97041" x="3349625" y="4791075"/>
          <p14:tracePt t="97042" x="3343275" y="4791075"/>
          <p14:tracePt t="97043" x="3325813" y="4791075"/>
          <p14:tracePt t="97044" x="3313113" y="4791075"/>
          <p14:tracePt t="97046" x="3300413" y="4791075"/>
          <p14:tracePt t="97047" x="3289300" y="4791075"/>
          <p14:tracePt t="97048" x="3276600" y="4791075"/>
          <p14:tracePt t="97049" x="3265488" y="4791075"/>
          <p14:tracePt t="97050" x="3252788" y="4784725"/>
          <p14:tracePt t="97052" x="3248025" y="4784725"/>
          <p14:tracePt t="97053" x="3217863" y="4784725"/>
          <p14:tracePt t="97054" x="3205163" y="4784725"/>
          <p14:tracePt t="97055" x="3198813" y="4784725"/>
          <p14:tracePt t="97056" x="3187700" y="4784725"/>
          <p14:tracePt t="97057" x="3175000" y="4784725"/>
          <p14:tracePt t="97058" x="3163888" y="4784725"/>
          <p14:tracePt t="97059" x="3146425" y="4784725"/>
          <p14:tracePt t="97060" x="3133725" y="4784725"/>
          <p14:tracePt t="97061" x="3127375" y="4784725"/>
          <p14:tracePt t="97063" x="3116263" y="4784725"/>
          <p14:tracePt t="97063" x="3103563" y="4784725"/>
          <p14:tracePt t="97064" x="3092450" y="4784725"/>
          <p14:tracePt t="97065" x="3073400" y="4784725"/>
          <p14:tracePt t="97066" x="3062288" y="4784725"/>
          <p14:tracePt t="97067" x="3049588" y="4784725"/>
          <p14:tracePt t="97068" x="3038475" y="4784725"/>
          <p14:tracePt t="97069" x="3025775" y="4784725"/>
          <p14:tracePt t="97070" x="3014663" y="4784725"/>
          <p14:tracePt t="97071" x="2995613" y="4784725"/>
          <p14:tracePt t="97072" x="2984500" y="4784725"/>
          <p14:tracePt t="97073" x="2971800" y="4784725"/>
          <p14:tracePt t="97074" x="2954338" y="4784725"/>
          <p14:tracePt t="97075" x="2936875" y="4784725"/>
          <p14:tracePt t="97076" x="2917825" y="4784725"/>
          <p14:tracePt t="97077" x="2900363" y="4784725"/>
          <p14:tracePt t="97078" x="2882900" y="4784725"/>
          <p14:tracePt t="97079" x="2870200" y="4778375"/>
          <p14:tracePt t="97080" x="2846388" y="4778375"/>
          <p14:tracePt t="97081" x="2828925" y="4778375"/>
          <p14:tracePt t="97082" x="2811463" y="4778375"/>
          <p14:tracePt t="97083" x="2787650" y="4778375"/>
          <p14:tracePt t="97084" x="2768600" y="4778375"/>
          <p14:tracePt t="97085" x="2751138" y="4778375"/>
          <p14:tracePt t="97086" x="2733675" y="4778375"/>
          <p14:tracePt t="97087" x="2714625" y="4778375"/>
          <p14:tracePt t="97088" x="2690813" y="4778375"/>
          <p14:tracePt t="97089" x="2673350" y="4772025"/>
          <p14:tracePt t="97090" x="2649538" y="4772025"/>
          <p14:tracePt t="97091" x="2632075" y="4767263"/>
          <p14:tracePt t="97092" x="2606675" y="4767263"/>
          <p14:tracePt t="97093" x="2578100" y="4760913"/>
          <p14:tracePt t="97094" x="2559050" y="4760913"/>
          <p14:tracePt t="97095" x="2535238" y="4760913"/>
          <p14:tracePt t="97096" x="2517775" y="4754563"/>
          <p14:tracePt t="97097" x="2500313" y="4748213"/>
          <p14:tracePt t="97098" x="2476500" y="4743450"/>
          <p14:tracePt t="97099" x="2457450" y="4743450"/>
          <p14:tracePt t="97100" x="2433638" y="4737100"/>
          <p14:tracePt t="97101" x="2403475" y="4730750"/>
          <p14:tracePt t="97102" x="2386013" y="4730750"/>
          <p14:tracePt t="97103" x="2362200" y="4724400"/>
          <p14:tracePt t="97104" x="2338388" y="4719638"/>
          <p14:tracePt t="97105" x="2314575" y="4713288"/>
          <p14:tracePt t="97106" x="2297113" y="4706938"/>
          <p14:tracePt t="97107" x="2273300" y="4706938"/>
          <p14:tracePt t="97108" x="2254250" y="4700588"/>
          <p14:tracePt t="97109" x="2236788" y="4689475"/>
          <p14:tracePt t="97110" x="2206625" y="4683125"/>
          <p14:tracePt t="97111" x="2189163" y="4676775"/>
          <p14:tracePt t="97113" x="2141538" y="4659313"/>
          <p14:tracePt t="97114" x="2122488" y="4652963"/>
          <p14:tracePt t="97116" x="2087563" y="4635500"/>
          <p14:tracePt t="97118" x="2068513" y="4629150"/>
          <p14:tracePt t="97119" x="2033588" y="4611688"/>
          <p14:tracePt t="97120" x="2020888" y="4598988"/>
          <p14:tracePt t="97121" x="2003425" y="4592638"/>
          <p14:tracePt t="97122" x="1985963" y="4587875"/>
          <p14:tracePt t="97123" x="1966913" y="4581525"/>
          <p14:tracePt t="97124" x="1955800" y="4568825"/>
          <p14:tracePt t="97125" x="1938338" y="4557713"/>
          <p14:tracePt t="97126" x="1925638" y="4557713"/>
          <p14:tracePt t="97127" x="1908175" y="4545013"/>
          <p14:tracePt t="97128" x="1889125" y="4538663"/>
          <p14:tracePt t="97129" x="1878013" y="4527550"/>
          <p14:tracePt t="97130" x="1865313" y="4521200"/>
          <p14:tracePt t="97131" x="1847850" y="4510088"/>
          <p14:tracePt t="97132" x="1836738" y="4503738"/>
          <p14:tracePt t="97133" x="1824038" y="4497388"/>
          <p14:tracePt t="97134" x="1806575" y="4486275"/>
          <p14:tracePt t="97135" x="1793875" y="4479925"/>
          <p14:tracePt t="97136" x="1776413" y="4467225"/>
          <p14:tracePt t="97137" x="1763713" y="4462463"/>
          <p14:tracePt t="97138" x="1752600" y="4449763"/>
          <p14:tracePt t="97139" x="1739900" y="4443413"/>
          <p14:tracePt t="97140" x="1728788" y="4432300"/>
          <p14:tracePt t="97141" x="1722438" y="4425950"/>
          <p14:tracePt t="97142" x="1704975" y="4413250"/>
          <p14:tracePt t="97143" x="1692275" y="4402138"/>
          <p14:tracePt t="97145" x="1681163" y="4389438"/>
          <p14:tracePt t="97146" x="1668463" y="4378325"/>
          <p14:tracePt t="97147" x="1662113" y="4365625"/>
          <p14:tracePt t="97148" x="1657350" y="4359275"/>
          <p14:tracePt t="97149" x="1644650" y="4341813"/>
          <p14:tracePt t="97150" x="1638300" y="4335463"/>
          <p14:tracePt t="97151" x="1631950" y="4324350"/>
          <p14:tracePt t="97152" x="1627188" y="4311650"/>
          <p14:tracePt t="97153" x="1614488" y="4306888"/>
          <p14:tracePt t="97154" x="1614488" y="4294188"/>
          <p14:tracePt t="97155" x="1608138" y="4281488"/>
          <p14:tracePt t="97156" x="1603375" y="4276725"/>
          <p14:tracePt t="97157" x="1603375" y="4270375"/>
          <p14:tracePt t="97158" x="1590675" y="4252913"/>
          <p14:tracePt t="97159" x="1584325" y="4246563"/>
          <p14:tracePt t="97160" x="1584325" y="4233863"/>
          <p14:tracePt t="97161" x="1573213" y="4222750"/>
          <p14:tracePt t="97163" x="1573213" y="4205288"/>
          <p14:tracePt t="97163" x="1566863" y="4192588"/>
          <p14:tracePt t="97164" x="1554163" y="4179888"/>
          <p14:tracePt t="97165" x="1554163" y="4168775"/>
          <p14:tracePt t="97166" x="1549400" y="4151313"/>
          <p14:tracePt t="97167" x="1543050" y="4138613"/>
          <p14:tracePt t="97168" x="1536700" y="4127500"/>
          <p14:tracePt t="97169" x="1536700" y="4114800"/>
          <p14:tracePt t="97170" x="1525588" y="4097338"/>
          <p14:tracePt t="97171" x="1519238" y="4084638"/>
          <p14:tracePt t="97172" x="1519238" y="4067175"/>
          <p14:tracePt t="97173" x="1512888" y="4049713"/>
          <p14:tracePt t="97174" x="1506538" y="4030663"/>
          <p14:tracePt t="97175" x="1501775" y="4019550"/>
          <p14:tracePt t="97177" x="1495425" y="4000500"/>
          <p14:tracePt t="97178" x="1476375" y="3971925"/>
          <p14:tracePt t="97180" x="1465263" y="3929063"/>
          <p14:tracePt t="97181" x="1458913" y="3917950"/>
          <p14:tracePt t="97182" x="1452563" y="3898900"/>
          <p14:tracePt t="97183" x="1447800" y="3881438"/>
          <p14:tracePt t="97184" x="1435100" y="3857625"/>
          <p14:tracePt t="97185" x="1428750" y="3840163"/>
          <p14:tracePt t="97186" x="1423988" y="3821113"/>
          <p14:tracePt t="97187" x="1411288" y="3803650"/>
          <p14:tracePt t="97188" x="1400175" y="3773488"/>
          <p14:tracePt t="97189" x="1393825" y="3756025"/>
          <p14:tracePt t="97190" x="1381125" y="3738563"/>
          <p14:tracePt t="97191" x="1370013" y="3708400"/>
          <p14:tracePt t="97192" x="1363663" y="3690938"/>
          <p14:tracePt t="97193" x="1350963" y="3665538"/>
          <p14:tracePt t="97194" x="1333500" y="3641725"/>
          <p14:tracePt t="97195" x="1322388" y="3613150"/>
          <p14:tracePt t="97196" x="1316038" y="3587750"/>
          <p14:tracePt t="97197" x="1296988" y="3559175"/>
          <p14:tracePt t="97198" x="1285875" y="3540125"/>
          <p14:tracePt t="97199" x="1273175" y="3509963"/>
          <p14:tracePt t="97200" x="1262063" y="3486150"/>
          <p14:tracePt t="97201" x="1244600" y="3457575"/>
          <p14:tracePt t="97202" x="1231900" y="3427413"/>
          <p14:tracePt t="97203" x="1214438" y="3403600"/>
          <p14:tracePt t="97204" x="1195388" y="3373438"/>
          <p14:tracePt t="97205" x="1184275" y="3343275"/>
          <p14:tracePt t="97206" x="1171575" y="3325813"/>
          <p14:tracePt t="97207" x="1154113" y="3295650"/>
          <p14:tracePt t="97208" x="1136650" y="3271838"/>
          <p14:tracePt t="97209" x="1130300" y="3248025"/>
          <p14:tracePt t="97210" x="1112838" y="3224213"/>
          <p14:tracePt t="97211" x="1100138" y="3200400"/>
          <p14:tracePt t="97213" x="1082675" y="3176588"/>
          <p14:tracePt t="97213" x="1076325" y="3151188"/>
          <p14:tracePt t="97214" x="1065213" y="3133725"/>
          <p14:tracePt t="97216" x="1039813" y="3086100"/>
          <p14:tracePt t="97217" x="1028700" y="3068638"/>
          <p14:tracePt t="97218" x="1016000" y="3049588"/>
          <p14:tracePt t="97219" x="1011238" y="3025775"/>
          <p14:tracePt t="97220" x="998538" y="3008313"/>
          <p14:tracePt t="97221" x="987425" y="2990850"/>
          <p14:tracePt t="97222" x="981075" y="2967038"/>
          <p14:tracePt t="97223" x="974725" y="2947988"/>
          <p14:tracePt t="97224" x="963613" y="2930525"/>
          <p14:tracePt t="97225" x="963613" y="2919413"/>
          <p14:tracePt t="97226" x="957263" y="2900363"/>
          <p14:tracePt t="97227" x="950913" y="2882900"/>
          <p14:tracePt t="97228" x="944563" y="2865438"/>
          <p14:tracePt t="97229" x="944563" y="2846388"/>
          <p14:tracePt t="97230" x="938213" y="2828925"/>
          <p14:tracePt t="97231" x="933450" y="2816225"/>
          <p14:tracePt t="97232" x="927100" y="2798763"/>
          <p14:tracePt t="97233" x="920750" y="2781300"/>
          <p14:tracePt t="97234" x="920750" y="2768600"/>
          <p14:tracePt t="97235" x="920750" y="2751138"/>
          <p14:tracePt t="97236" x="920750" y="2733675"/>
          <p14:tracePt t="97237" x="914400" y="2720975"/>
          <p14:tracePt t="97239" x="914400" y="2686050"/>
          <p14:tracePt t="97240" x="909638" y="2673350"/>
          <p14:tracePt t="97241" x="909638" y="2662238"/>
          <p14:tracePt t="97242" x="909638" y="2643188"/>
          <p14:tracePt t="97243" x="909638" y="2632075"/>
          <p14:tracePt t="97244" x="909638" y="2619375"/>
          <p14:tracePt t="97245" x="909638" y="2601913"/>
          <p14:tracePt t="97247" x="909638" y="2589213"/>
          <p14:tracePt t="97247" x="909638" y="2578100"/>
          <p14:tracePt t="97248" x="909638" y="2559050"/>
          <p14:tracePt t="97250" x="909638" y="2541588"/>
          <p14:tracePt t="97250" x="909638" y="2530475"/>
          <p14:tracePt t="97251" x="909638" y="2511425"/>
          <p14:tracePt t="97252" x="909638" y="2500313"/>
          <p14:tracePt t="97253" x="909638" y="2487613"/>
          <p14:tracePt t="97254" x="909638" y="2476500"/>
          <p14:tracePt t="97255" x="909638" y="2463800"/>
          <p14:tracePt t="97256" x="909638" y="2452688"/>
          <p14:tracePt t="97257" x="903288" y="2439988"/>
          <p14:tracePt t="97258" x="903288" y="2428875"/>
          <p14:tracePt t="97259" x="903288" y="2422525"/>
          <p14:tracePt t="97260" x="903288" y="2409825"/>
          <p14:tracePt t="97261" x="903288" y="2398713"/>
          <p14:tracePt t="97263" x="896938" y="2379663"/>
          <p14:tracePt t="97264" x="896938" y="2374900"/>
          <p14:tracePt t="97265" x="896938" y="2362200"/>
          <p14:tracePt t="97266" x="896938" y="2355850"/>
          <p14:tracePt t="97267" x="896938" y="2351088"/>
          <p14:tracePt t="97268" x="890588" y="2338388"/>
          <p14:tracePt t="97269" x="890588" y="2332038"/>
          <p14:tracePt t="97270" x="890588" y="2327275"/>
          <p14:tracePt t="97271" x="890588" y="2320925"/>
          <p14:tracePt t="97272" x="890588" y="2308225"/>
          <p14:tracePt t="97274" x="890588" y="2301875"/>
          <p14:tracePt t="97275" x="885825" y="2284413"/>
          <p14:tracePt t="97277" x="885825" y="2278063"/>
          <p14:tracePt t="97278" x="879475" y="2260600"/>
          <p14:tracePt t="97280" x="879475" y="2254250"/>
          <p14:tracePt t="97281" x="879475" y="2236788"/>
          <p14:tracePt t="97282" x="879475" y="2230438"/>
          <p14:tracePt t="97283" x="873125" y="2224088"/>
          <p14:tracePt t="97284" x="873125" y="2219325"/>
          <p14:tracePt t="97285" x="866775" y="2206625"/>
          <p14:tracePt t="97286" x="866775" y="2200275"/>
          <p14:tracePt t="97287" x="860425" y="2195513"/>
          <p14:tracePt t="97288" x="860425" y="2182813"/>
          <p14:tracePt t="97289" x="860425" y="2176463"/>
          <p14:tracePt t="97290" x="860425" y="2165350"/>
          <p14:tracePt t="97291" x="855663" y="2159000"/>
          <p14:tracePt t="97292" x="855663" y="2152650"/>
          <p14:tracePt t="97293" x="849313" y="2141538"/>
          <p14:tracePt t="97294" x="849313" y="2128838"/>
          <p14:tracePt t="97295" x="842963" y="2122488"/>
          <p14:tracePt t="97296" x="836613" y="2117725"/>
          <p14:tracePt t="97298" x="831850" y="2093913"/>
          <p14:tracePt t="97299" x="825500" y="2087563"/>
          <p14:tracePt t="97301" x="825500" y="2081213"/>
          <p14:tracePt t="97302" x="812800" y="2063750"/>
          <p14:tracePt t="97303" x="812800" y="2057400"/>
          <p14:tracePt t="97304" x="808038" y="2044700"/>
          <p14:tracePt t="97305" x="801688" y="2033588"/>
          <p14:tracePt t="97306" x="801688" y="2027238"/>
          <p14:tracePt t="97307" x="795338" y="2016125"/>
          <p14:tracePt t="97308" x="788988" y="2003425"/>
          <p14:tracePt t="97309" x="788988" y="1997075"/>
          <p14:tracePt t="97310" x="782638" y="1985963"/>
          <p14:tracePt t="97311" x="777875" y="1979613"/>
          <p14:tracePt t="97313" x="771525" y="1962150"/>
          <p14:tracePt t="97315" x="765175" y="1949450"/>
          <p14:tracePt t="97316" x="758825" y="1931988"/>
          <p14:tracePt t="97317" x="754063" y="1925638"/>
          <p14:tracePt t="97318" x="754063" y="1919288"/>
          <p14:tracePt t="97319" x="754063" y="1908175"/>
          <p14:tracePt t="97320" x="747713" y="1901825"/>
          <p14:tracePt t="97321" x="741363" y="1895475"/>
          <p14:tracePt t="97322" x="735013" y="1884363"/>
          <p14:tracePt t="97323" x="735013" y="1878013"/>
          <p14:tracePt t="97324" x="735013" y="1871663"/>
          <p14:tracePt t="97325" x="730250" y="1865313"/>
          <p14:tracePt t="97326" x="723900" y="1860550"/>
          <p14:tracePt t="97327" x="723900" y="1847850"/>
          <p14:tracePt t="97328" x="723900" y="1841500"/>
          <p14:tracePt t="97329" x="717550" y="1841500"/>
          <p14:tracePt t="97330" x="717550" y="1830388"/>
          <p14:tracePt t="97331" x="717550" y="1824038"/>
          <p14:tracePt t="97332" x="717550" y="1817688"/>
          <p14:tracePt t="97333" x="711200" y="1812925"/>
          <p14:tracePt t="97334" x="711200" y="1806575"/>
          <p14:tracePt t="97335" x="706438" y="1800225"/>
          <p14:tracePt t="97336" x="706438" y="1793875"/>
          <p14:tracePt t="97337" x="706438" y="1787525"/>
          <p14:tracePt t="97338" x="706438" y="1776413"/>
          <p14:tracePt t="97340" x="700088" y="1770063"/>
          <p14:tracePt t="97341" x="700088" y="1758950"/>
          <p14:tracePt t="97342" x="693738" y="1758950"/>
          <p14:tracePt t="97343" x="693738" y="1752600"/>
          <p14:tracePt t="97344" x="693738" y="1739900"/>
          <p14:tracePt t="97345" x="693738" y="1735138"/>
          <p14:tracePt t="97346" x="693738" y="1728788"/>
          <p14:tracePt t="97347" x="693738" y="1716088"/>
          <p14:tracePt t="97349" x="693738" y="1709738"/>
          <p14:tracePt t="97350" x="687388" y="1692275"/>
          <p14:tracePt t="97352" x="687388" y="1685925"/>
          <p14:tracePt t="97353" x="687388" y="1674813"/>
          <p14:tracePt t="97354" x="687388" y="1662113"/>
          <p14:tracePt t="97355" x="687388" y="1657350"/>
          <p14:tracePt t="97356" x="687388" y="1651000"/>
          <p14:tracePt t="97357" x="687388" y="1638300"/>
          <p14:tracePt t="97358" x="681038" y="1627188"/>
          <p14:tracePt t="97359" x="681038" y="1620838"/>
          <p14:tracePt t="97360" x="681038" y="1614488"/>
          <p14:tracePt t="97361" x="681038" y="1603375"/>
          <p14:tracePt t="97363" x="681038" y="1590675"/>
          <p14:tracePt t="97365" x="681038" y="1566863"/>
          <p14:tracePt t="97366" x="681038" y="1560513"/>
          <p14:tracePt t="97367" x="681038" y="1549400"/>
          <p14:tracePt t="97368" x="681038" y="1543050"/>
          <p14:tracePt t="97369" x="681038" y="1536700"/>
          <p14:tracePt t="97370" x="681038" y="1525588"/>
          <p14:tracePt t="97371" x="681038" y="1512888"/>
          <p14:tracePt t="97372" x="681038" y="1506538"/>
          <p14:tracePt t="97373" x="681038" y="1501775"/>
          <p14:tracePt t="97374" x="676275" y="1489075"/>
          <p14:tracePt t="97375" x="676275" y="1482725"/>
          <p14:tracePt t="97376" x="676275" y="1477963"/>
          <p14:tracePt t="97377" x="669925" y="1465263"/>
          <p14:tracePt t="97380" x="669925" y="1452563"/>
          <p14:tracePt t="97381" x="663575" y="1441450"/>
          <p14:tracePt t="97382" x="657225" y="1435100"/>
          <p14:tracePt t="97383" x="657225" y="1428750"/>
          <p14:tracePt t="97384" x="657225" y="1423988"/>
          <p14:tracePt t="97385" x="652463" y="1417638"/>
          <p14:tracePt t="97386" x="652463" y="1411288"/>
          <p14:tracePt t="97387" x="652463" y="1404938"/>
          <p14:tracePt t="97388" x="646113" y="1404938"/>
          <p14:tracePt t="97389" x="639763" y="1393825"/>
          <p14:tracePt t="97391" x="639763" y="1387475"/>
          <p14:tracePt t="97392" x="633413" y="1387475"/>
          <p14:tracePt t="97393" x="633413" y="1381125"/>
          <p14:tracePt t="97394" x="628650" y="1381125"/>
          <p14:tracePt t="97395" x="622300" y="1370013"/>
          <p14:tracePt t="97398" x="615950" y="1357313"/>
          <p14:tracePt t="97401" x="609600" y="1350963"/>
          <p14:tracePt t="97404" x="609600" y="1346200"/>
          <p14:tracePt t="97405" x="603250" y="1346200"/>
          <p14:tracePt t="97407" x="598488" y="1339850"/>
          <p14:tracePt t="97409" x="598488" y="1333500"/>
          <p14:tracePt t="97411" x="592138" y="1333500"/>
          <p14:tracePt t="97414" x="592138" y="1327150"/>
          <p14:tracePt t="97416" x="585788" y="1327150"/>
          <p14:tracePt t="97426" x="579438" y="1322388"/>
          <p14:tracePt t="97453" x="574675" y="1322388"/>
          <p14:tracePt t="97461" x="568325" y="1316038"/>
          <p14:tracePt t="97464" x="561975" y="1309688"/>
          <p14:tracePt t="97466" x="561975" y="1303338"/>
          <p14:tracePt t="97468" x="555625" y="1303338"/>
          <p14:tracePt t="97470" x="550863" y="1298575"/>
          <p14:tracePt t="97473" x="544513" y="1292225"/>
          <p14:tracePt t="97476" x="544513" y="1285875"/>
          <p14:tracePt t="97477" x="538163" y="1285875"/>
          <p14:tracePt t="97478" x="538163" y="1279525"/>
          <p14:tracePt t="97481" x="531813" y="1273175"/>
          <p14:tracePt t="97482" x="527050" y="1273175"/>
          <p14:tracePt t="97483" x="527050" y="1268413"/>
          <p14:tracePt t="97486" x="520700" y="1262063"/>
          <p14:tracePt t="97488" x="520700" y="1255713"/>
          <p14:tracePt t="97489" x="514350" y="1255713"/>
          <p14:tracePt t="97491" x="508000" y="1249363"/>
          <p14:tracePt t="97493" x="501650" y="1244600"/>
          <p14:tracePt t="97496" x="496888" y="1238250"/>
          <p14:tracePt t="97498" x="496888" y="1231900"/>
          <p14:tracePt t="97499" x="490538" y="1231900"/>
          <p14:tracePt t="97501" x="490538" y="1225550"/>
          <p14:tracePt t="97502" x="484188" y="1225550"/>
          <p14:tracePt t="97503" x="477838" y="1225550"/>
          <p14:tracePt t="97505" x="477838" y="1220788"/>
          <p14:tracePt t="97507" x="473075" y="1220788"/>
          <p14:tracePt t="97510" x="466725" y="1214438"/>
          <p14:tracePt t="97512" x="466725" y="1208088"/>
          <p14:tracePt t="97514" x="460375" y="1208088"/>
          <p14:tracePt t="97515" x="454025" y="1208088"/>
          <p14:tracePt t="97517" x="454025" y="1201738"/>
          <p14:tracePt t="97521" x="449263" y="1201738"/>
          <p14:tracePt t="97524" x="442913" y="1201738"/>
          <p14:tracePt t="97530" x="436563" y="1201738"/>
          <p14:tracePt t="97543" x="430213" y="1201738"/>
          <p14:tracePt t="97549" x="423863" y="1201738"/>
          <p14:tracePt t="97559" x="419100" y="1201738"/>
          <p14:tracePt t="97567" x="412750" y="1208088"/>
          <p14:tracePt t="97569" x="412750" y="1214438"/>
          <p14:tracePt t="97572" x="406400" y="1220788"/>
          <p14:tracePt t="97575" x="400050" y="1225550"/>
          <p14:tracePt t="97577" x="400050" y="1231900"/>
          <p14:tracePt t="97578" x="400050" y="1238250"/>
          <p14:tracePt t="97580" x="395288" y="1244600"/>
          <p14:tracePt t="97582" x="395288" y="1249363"/>
          <p14:tracePt t="97584" x="395288" y="1255713"/>
          <p14:tracePt t="97585" x="388938" y="1262063"/>
          <p14:tracePt t="97587" x="388938" y="1268413"/>
          <p14:tracePt t="97589" x="388938" y="1273175"/>
          <p14:tracePt t="97590" x="382588" y="1279525"/>
          <p14:tracePt t="97592" x="376238" y="1285875"/>
          <p14:tracePt t="97593" x="376238" y="1292225"/>
          <p14:tracePt t="97594" x="376238" y="1298575"/>
          <p14:tracePt t="97596" x="376238" y="1303338"/>
          <p14:tracePt t="97597" x="371475" y="1309688"/>
          <p14:tracePt t="97598" x="371475" y="1316038"/>
          <p14:tracePt t="97599" x="371475" y="1322388"/>
          <p14:tracePt t="97600" x="371475" y="1327150"/>
          <p14:tracePt t="97601" x="365125" y="1327150"/>
          <p14:tracePt t="97602" x="358775" y="1339850"/>
          <p14:tracePt t="97604" x="358775" y="1350963"/>
          <p14:tracePt t="97605" x="358775" y="1357313"/>
          <p14:tracePt t="97606" x="352425" y="1357313"/>
          <p14:tracePt t="97607" x="352425" y="1370013"/>
          <p14:tracePt t="97608" x="346075" y="1376363"/>
          <p14:tracePt t="97609" x="346075" y="1381125"/>
          <p14:tracePt t="97610" x="346075" y="1387475"/>
          <p14:tracePt t="97611" x="341313" y="1400175"/>
          <p14:tracePt t="97613" x="341313" y="1411288"/>
          <p14:tracePt t="97615" x="328613" y="1428750"/>
          <p14:tracePt t="97616" x="322263" y="1441450"/>
          <p14:tracePt t="97618" x="317500" y="1452563"/>
          <p14:tracePt t="97619" x="317500" y="1465263"/>
          <p14:tracePt t="97620" x="311150" y="1471613"/>
          <p14:tracePt t="97621" x="311150" y="1477963"/>
          <p14:tracePt t="97622" x="304800" y="1489075"/>
          <p14:tracePt t="97623" x="298450" y="1501775"/>
          <p14:tracePt t="97624" x="298450" y="1506538"/>
          <p14:tracePt t="97625" x="298450" y="1512888"/>
          <p14:tracePt t="97626" x="293688" y="1525588"/>
          <p14:tracePt t="97627" x="287338" y="1530350"/>
          <p14:tracePt t="97628" x="287338" y="1543050"/>
          <p14:tracePt t="97630" x="280988" y="1560513"/>
          <p14:tracePt t="97632" x="269875" y="1584325"/>
          <p14:tracePt t="97633" x="269875" y="1590675"/>
          <p14:tracePt t="97634" x="269875" y="1597025"/>
          <p14:tracePt t="97635" x="263525" y="1608138"/>
          <p14:tracePt t="97636" x="257175" y="1620838"/>
          <p14:tracePt t="97637" x="257175" y="1633538"/>
          <p14:tracePt t="97638" x="250825" y="1644650"/>
          <p14:tracePt t="97639" x="244475" y="1657350"/>
          <p14:tracePt t="97640" x="244475" y="1662113"/>
          <p14:tracePt t="97641" x="239713" y="1674813"/>
          <p14:tracePt t="97642" x="239713" y="1681163"/>
          <p14:tracePt t="97643" x="233363" y="1692275"/>
          <p14:tracePt t="97644" x="227013" y="1704975"/>
          <p14:tracePt t="97645" x="227013" y="1709738"/>
          <p14:tracePt t="97646" x="227013" y="1722438"/>
          <p14:tracePt t="97647" x="220663" y="1735138"/>
          <p14:tracePt t="97648" x="215900" y="1739900"/>
          <p14:tracePt t="97649" x="215900" y="1752600"/>
          <p14:tracePt t="97650" x="215900" y="1758950"/>
          <p14:tracePt t="97652" x="209550" y="1770063"/>
          <p14:tracePt t="97653" x="203200" y="1782763"/>
          <p14:tracePt t="97654" x="203200" y="1793875"/>
          <p14:tracePt t="97655" x="203200" y="1800225"/>
          <p14:tracePt t="97656" x="203200" y="1812925"/>
          <p14:tracePt t="97657" x="196850" y="1824038"/>
          <p14:tracePt t="97658" x="192088" y="1836738"/>
          <p14:tracePt t="97659" x="192088" y="1847850"/>
          <p14:tracePt t="97660" x="185738" y="1860550"/>
          <p14:tracePt t="97661" x="185738" y="1871663"/>
          <p14:tracePt t="97662" x="185738" y="1884363"/>
          <p14:tracePt t="97663" x="185738" y="1890713"/>
          <p14:tracePt t="97664" x="185738" y="1895475"/>
          <p14:tracePt t="97665" x="185738" y="1908175"/>
          <p14:tracePt t="97666" x="179388" y="1925638"/>
          <p14:tracePt t="97667" x="179388" y="1938338"/>
          <p14:tracePt t="97668" x="173038" y="1955800"/>
          <p14:tracePt t="97669" x="173038" y="1966913"/>
          <p14:tracePt t="97670" x="173038" y="1985963"/>
          <p14:tracePt t="97671" x="173038" y="2003425"/>
          <p14:tracePt t="97672" x="173038" y="2020888"/>
          <p14:tracePt t="97673" x="173038" y="2039938"/>
          <p14:tracePt t="97674" x="166688" y="2063750"/>
          <p14:tracePt t="97675" x="166688" y="2081213"/>
          <p14:tracePt t="97676" x="166688" y="2098675"/>
          <p14:tracePt t="97678" x="166688" y="2147888"/>
          <p14:tracePt t="97680" x="166688" y="2200275"/>
          <p14:tracePt t="97682" x="166688" y="2224088"/>
          <p14:tracePt t="97682" x="166688" y="2249488"/>
          <p14:tracePt t="97683" x="166688" y="2278063"/>
          <p14:tracePt t="97684" x="166688" y="2297113"/>
          <p14:tracePt t="97685" x="166688" y="2320925"/>
          <p14:tracePt t="97686" x="166688" y="2344738"/>
          <p14:tracePt t="97687" x="166688" y="2379663"/>
          <p14:tracePt t="97688" x="166688" y="2409825"/>
          <p14:tracePt t="97689" x="166688" y="2446338"/>
          <p14:tracePt t="97690" x="166688" y="2476500"/>
          <p14:tracePt t="97691" x="166688" y="2511425"/>
          <p14:tracePt t="97692" x="173038" y="2541588"/>
          <p14:tracePt t="97693" x="173038" y="2578100"/>
          <p14:tracePt t="97694" x="179388" y="2608263"/>
          <p14:tracePt t="97695" x="185738" y="2649538"/>
          <p14:tracePt t="97697" x="185738" y="2673350"/>
          <p14:tracePt t="97698" x="192088" y="2709863"/>
          <p14:tracePt t="97698" x="196850" y="2751138"/>
          <p14:tracePt t="97699" x="203200" y="2787650"/>
          <p14:tracePt t="97700" x="209550" y="2816225"/>
          <p14:tracePt t="97701" x="215900" y="2859088"/>
          <p14:tracePt t="97702" x="220663" y="2894013"/>
          <p14:tracePt t="97703" x="227013" y="2924175"/>
          <p14:tracePt t="97704" x="233363" y="2967038"/>
          <p14:tracePt t="97705" x="239713" y="3001963"/>
          <p14:tracePt t="97706" x="244475" y="3032125"/>
          <p14:tracePt t="97707" x="250825" y="3068638"/>
          <p14:tracePt t="97708" x="257175" y="3103563"/>
          <p14:tracePt t="97709" x="269875" y="3133725"/>
          <p14:tracePt t="97710" x="280988" y="3176588"/>
          <p14:tracePt t="97711" x="287338" y="3205163"/>
          <p14:tracePt t="97712" x="287338" y="3228975"/>
          <p14:tracePt t="97713" x="293688" y="3252788"/>
          <p14:tracePt t="97714" x="304800" y="3289300"/>
          <p14:tracePt t="97715" x="311150" y="3325813"/>
          <p14:tracePt t="97716" x="322263" y="3355975"/>
          <p14:tracePt t="97717" x="328613" y="3384550"/>
          <p14:tracePt t="97718" x="341313" y="3408363"/>
          <p14:tracePt t="97719" x="352425" y="3444875"/>
          <p14:tracePt t="97720" x="358775" y="3468688"/>
          <p14:tracePt t="97721" x="358775" y="3498850"/>
          <p14:tracePt t="97722" x="371475" y="3516313"/>
          <p14:tracePt t="97723" x="382588" y="3546475"/>
          <p14:tracePt t="97724" x="388938" y="3570288"/>
          <p14:tracePt t="97725" x="400050" y="3594100"/>
          <p14:tracePt t="97726" x="406400" y="3617913"/>
          <p14:tracePt t="97727" x="419100" y="3636963"/>
          <p14:tracePt t="97728" x="430213" y="3654425"/>
          <p14:tracePt t="97729" x="436563" y="3671888"/>
          <p14:tracePt t="97730" x="449263" y="3690938"/>
          <p14:tracePt t="97731" x="454025" y="3702050"/>
          <p14:tracePt t="97732" x="460375" y="3714750"/>
          <p14:tracePt t="97733" x="466725" y="3725863"/>
          <p14:tracePt t="97734" x="477838" y="3749675"/>
          <p14:tracePt t="97735" x="484188" y="3762375"/>
          <p14:tracePt t="97737" x="490538" y="3773488"/>
          <p14:tracePt t="97738" x="501650" y="3797300"/>
          <p14:tracePt t="97739" x="514350" y="3803650"/>
          <p14:tracePt t="97740" x="514350" y="3816350"/>
          <p14:tracePt t="97741" x="527050" y="3821113"/>
          <p14:tracePt t="97742" x="531813" y="3827463"/>
          <p14:tracePt t="97743" x="538163" y="3840163"/>
          <p14:tracePt t="97745" x="544513" y="3844925"/>
          <p14:tracePt t="97747" x="550863" y="3857625"/>
          <p14:tracePt t="97747" x="555625" y="3857625"/>
          <p14:tracePt t="97748" x="555625" y="3863975"/>
          <p14:tracePt t="97749" x="561975" y="3863975"/>
          <p14:tracePt t="97750" x="561975" y="3870325"/>
          <p14:tracePt t="97753" x="568325" y="3875088"/>
          <p14:tracePt t="97754" x="568325" y="3881438"/>
          <p14:tracePt t="97755" x="574675" y="3881438"/>
          <p14:tracePt t="97804" x="579438" y="3887788"/>
          <p14:tracePt t="97811" x="603250" y="3905250"/>
          <p14:tracePt t="97818" x="628650" y="3935413"/>
          <p14:tracePt t="97824" x="657225" y="3965575"/>
          <p14:tracePt t="97828" x="676275" y="3983038"/>
          <p14:tracePt t="97832" x="687388" y="3995738"/>
          <p14:tracePt t="97834" x="700088" y="4000500"/>
          <p14:tracePt t="97837" x="706438" y="4013200"/>
          <p14:tracePt t="97841" x="717550" y="4019550"/>
          <p14:tracePt t="97844" x="717550" y="4024313"/>
          <p14:tracePt t="97846" x="723900" y="4024313"/>
          <p14:tracePt t="97854" x="730250" y="4024313"/>
          <p14:tracePt t="97868" x="730250" y="4030663"/>
          <p14:tracePt t="97870" x="735013" y="4030663"/>
          <p14:tracePt t="97872" x="741363" y="4030663"/>
          <p14:tracePt t="97876" x="747713" y="4030663"/>
          <p14:tracePt t="97881" x="754063" y="4030663"/>
          <p14:tracePt t="97884" x="765175" y="4030663"/>
          <p14:tracePt t="97887" x="771525" y="4030663"/>
          <p14:tracePt t="97889" x="777875" y="4030663"/>
          <p14:tracePt t="97892" x="782638" y="4030663"/>
          <p14:tracePt t="97894" x="788988" y="4030663"/>
          <p14:tracePt t="97896" x="795338" y="4030663"/>
          <p14:tracePt t="97898" x="808038" y="4030663"/>
          <p14:tracePt t="97900" x="812800" y="4030663"/>
          <p14:tracePt t="97916" x="896938" y="4030663"/>
          <p14:tracePt t="97918" x="903288" y="4030663"/>
          <p14:tracePt t="97919" x="920750" y="4030663"/>
          <p14:tracePt t="97920" x="927100" y="4030663"/>
          <p14:tracePt t="97921" x="938213" y="4030663"/>
          <p14:tracePt t="97923" x="963613" y="4030663"/>
          <p14:tracePt t="97924" x="968375" y="4030663"/>
          <p14:tracePt t="97925" x="981075" y="4030663"/>
          <p14:tracePt t="97926" x="992188" y="4030663"/>
          <p14:tracePt t="97927" x="1004888" y="4030663"/>
          <p14:tracePt t="97929" x="1035050" y="4030663"/>
          <p14:tracePt t="97930" x="1039813" y="4030663"/>
          <p14:tracePt t="97933" x="1058863" y="4030663"/>
          <p14:tracePt t="97935" x="1093788" y="4037013"/>
          <p14:tracePt t="97936" x="1130300" y="4043363"/>
          <p14:tracePt t="97937" x="1147763" y="4043363"/>
          <p14:tracePt t="97938" x="1171575" y="4049713"/>
          <p14:tracePt t="97940" x="1214438" y="4049713"/>
          <p14:tracePt t="97942" x="1262063" y="4049713"/>
          <p14:tracePt t="97945" x="1316038" y="4054475"/>
          <p14:tracePt t="97947" x="1363663" y="4054475"/>
          <p14:tracePt t="97951" x="1471613" y="4060825"/>
          <p14:tracePt t="97953" x="1549400" y="4060825"/>
          <p14:tracePt t="97954" x="1584325" y="4060825"/>
          <p14:tracePt t="97956" x="1608138" y="4060825"/>
          <p14:tracePt t="97957" x="1674813" y="4060825"/>
          <p14:tracePt t="97958" x="1698625" y="4060825"/>
          <p14:tracePt t="97959" x="1728788" y="4060825"/>
          <p14:tracePt t="97960" x="1763713" y="4060825"/>
          <p14:tracePt t="97961" x="1787525" y="4060825"/>
          <p14:tracePt t="97962" x="1811338" y="4060825"/>
          <p14:tracePt t="97963" x="1847850" y="4060825"/>
          <p14:tracePt t="97964" x="1871663" y="4060825"/>
          <p14:tracePt t="97965" x="1895475" y="4060825"/>
          <p14:tracePt t="97966" x="1925638" y="4060825"/>
          <p14:tracePt t="97967" x="1949450" y="4060825"/>
          <p14:tracePt t="97968" x="1973263" y="4060825"/>
          <p14:tracePt t="97969" x="2003425" y="4060825"/>
          <p14:tracePt t="97970" x="2027238" y="4060825"/>
          <p14:tracePt t="97971" x="2051050" y="4067175"/>
          <p14:tracePt t="97972" x="2074863" y="4067175"/>
          <p14:tracePt t="97973" x="2098675" y="4067175"/>
          <p14:tracePt t="97974" x="2122488" y="4067175"/>
          <p14:tracePt t="97975" x="2141538" y="4073525"/>
          <p14:tracePt t="97976" x="2159000" y="4073525"/>
          <p14:tracePt t="97977" x="2182813" y="4073525"/>
          <p14:tracePt t="97978" x="2200275" y="4073525"/>
          <p14:tracePt t="97979" x="2224088" y="4078288"/>
          <p14:tracePt t="97980" x="2247900" y="4078288"/>
          <p14:tracePt t="97981" x="2266950" y="4078288"/>
          <p14:tracePt t="97982" x="2284413" y="4078288"/>
          <p14:tracePt t="97983" x="2301875" y="4078288"/>
          <p14:tracePt t="97984" x="2320925" y="4078288"/>
          <p14:tracePt t="97985" x="2338388" y="4078288"/>
          <p14:tracePt t="97986" x="2355850" y="4084638"/>
          <p14:tracePt t="97987" x="2368550" y="4084638"/>
          <p14:tracePt t="97988" x="2386013" y="4084638"/>
          <p14:tracePt t="97989" x="2398713" y="4090988"/>
          <p14:tracePt t="97990" x="2416175" y="4090988"/>
          <p14:tracePt t="97991" x="2427288" y="4090988"/>
          <p14:tracePt t="97992" x="2439988" y="4090988"/>
          <p14:tracePt t="97993" x="2452688" y="4090988"/>
          <p14:tracePt t="97994" x="2470150" y="4090988"/>
          <p14:tracePt t="97995" x="2481263" y="4090988"/>
          <p14:tracePt t="97996" x="2493963" y="4090988"/>
          <p14:tracePt t="97997" x="2505075" y="4090988"/>
          <p14:tracePt t="97998" x="2517775" y="4090988"/>
          <p14:tracePt t="97999" x="2524125" y="4090988"/>
          <p14:tracePt t="98000" x="2535238" y="4090988"/>
          <p14:tracePt t="98001" x="2541588" y="4090988"/>
          <p14:tracePt t="98002" x="2547938" y="4090988"/>
          <p14:tracePt t="98003" x="2559050" y="4097338"/>
          <p14:tracePt t="98004" x="2565400" y="4097338"/>
          <p14:tracePt t="98006" x="2578100" y="4097338"/>
          <p14:tracePt t="98008" x="2582863" y="4097338"/>
          <p14:tracePt t="98009" x="2589213" y="4097338"/>
          <p14:tracePt t="98010" x="2595563" y="4097338"/>
          <p14:tracePt t="98012" x="2601913" y="4097338"/>
          <p14:tracePt t="98015" x="2606675" y="4097338"/>
          <p14:tracePt t="98018" x="2613025" y="4097338"/>
          <p14:tracePt t="98019" x="2619375" y="4097338"/>
          <p14:tracePt t="98023" x="2625725" y="4097338"/>
          <p14:tracePt t="98026" x="2632075" y="4097338"/>
          <p14:tracePt t="98030" x="2632075" y="4090988"/>
          <p14:tracePt t="98032" x="2636838" y="4090988"/>
          <p14:tracePt t="98036" x="2643188" y="4090988"/>
          <p14:tracePt t="98037" x="2643188" y="4084638"/>
          <p14:tracePt t="98041" x="2649538" y="4084638"/>
          <p14:tracePt t="98042" x="2649538" y="4078288"/>
          <p14:tracePt t="98046" x="2649538" y="4073525"/>
          <p14:tracePt t="98047" x="2655888" y="4073525"/>
          <p14:tracePt t="98048" x="2655888" y="4067175"/>
          <p14:tracePt t="98051" x="2660650" y="4060825"/>
          <p14:tracePt t="98054" x="2667000" y="4054475"/>
          <p14:tracePt t="98057" x="2667000" y="4049713"/>
          <p14:tracePt t="98058" x="2673350" y="4049713"/>
          <p14:tracePt t="98059" x="2673350" y="4043363"/>
          <p14:tracePt t="98062" x="2673350" y="4037013"/>
          <p14:tracePt t="98063" x="2679700" y="4037013"/>
          <p14:tracePt t="98066" x="2679700" y="4030663"/>
          <p14:tracePt t="98068" x="2684463" y="4030663"/>
          <p14:tracePt t="98069" x="2684463" y="4024313"/>
          <p14:tracePt t="98070" x="2690813" y="4024313"/>
          <p14:tracePt t="98071" x="2690813" y="4019550"/>
          <p14:tracePt t="98074" x="2690813" y="4013200"/>
          <p14:tracePt t="98075" x="2697163" y="4013200"/>
          <p14:tracePt t="98077" x="2697163" y="4006850"/>
          <p14:tracePt t="98079" x="2703513" y="4006850"/>
          <p14:tracePt t="98080" x="2703513" y="4000500"/>
          <p14:tracePt t="98082" x="2703513" y="3995738"/>
          <p14:tracePt t="98084" x="2709863" y="3995738"/>
          <p14:tracePt t="98085" x="2714625" y="3989388"/>
          <p14:tracePt t="98089" x="2720975" y="3983038"/>
          <p14:tracePt t="98095" x="2727325" y="3983038"/>
          <p14:tracePt t="98097" x="2727325" y="3976688"/>
          <p14:tracePt t="98106" x="2727325" y="3971925"/>
          <p14:tracePt t="98120" x="2733675" y="3971925"/>
          <p14:tracePt t="98126" x="2733675" y="3976688"/>
          <p14:tracePt t="98129" x="2738438" y="3976688"/>
          <p14:tracePt t="98130" x="2738438" y="3983038"/>
          <p14:tracePt t="98132" x="2744788" y="3989388"/>
          <p14:tracePt t="98136" x="2744788" y="3995738"/>
          <p14:tracePt t="98138" x="2744788" y="4000500"/>
          <p14:tracePt t="98142" x="2751138" y="4006850"/>
          <p14:tracePt t="98146" x="2751138" y="4013200"/>
          <p14:tracePt t="98151" x="2757488" y="4019550"/>
          <p14:tracePt t="98153" x="2757488" y="4024313"/>
          <p14:tracePt t="98158" x="2762250" y="4024313"/>
          <p14:tracePt t="98162" x="2768600" y="4024313"/>
          <p14:tracePt t="98171" x="2774950" y="4024313"/>
          <p14:tracePt t="98177" x="2781300" y="4024313"/>
          <p14:tracePt t="98182" x="2787650" y="4024313"/>
          <p14:tracePt t="98184" x="2792413" y="4024313"/>
          <p14:tracePt t="98187" x="2798763" y="4024313"/>
          <p14:tracePt t="98190" x="2805113" y="4019550"/>
          <p14:tracePt t="98193" x="2805113" y="4013200"/>
          <p14:tracePt t="98194" x="2811463" y="4013200"/>
          <p14:tracePt t="98196" x="2816225" y="4006850"/>
          <p14:tracePt t="98200" x="2816225" y="4000500"/>
          <p14:tracePt t="98201" x="2822575" y="3995738"/>
          <p14:tracePt t="98203" x="2822575" y="3989388"/>
          <p14:tracePt t="98208" x="2822575" y="3983038"/>
          <p14:tracePt t="98210" x="2822575" y="3971925"/>
          <p14:tracePt t="98213" x="2822575" y="3965575"/>
          <p14:tracePt t="98216" x="2822575" y="3959225"/>
          <p14:tracePt t="98220" x="2822575" y="3948113"/>
          <p14:tracePt t="98223" x="2822575" y="3941763"/>
          <p14:tracePt t="98226" x="2822575" y="3935413"/>
          <p14:tracePt t="98232" x="2822575" y="3929063"/>
          <p14:tracePt t="98243" x="2828925" y="3929063"/>
          <p14:tracePt t="98258" x="2835275" y="3929063"/>
          <p14:tracePt t="98261" x="2840038" y="3929063"/>
          <p14:tracePt t="98266" x="2846388" y="3929063"/>
          <p14:tracePt t="98272" x="2852738" y="3929063"/>
          <p14:tracePt t="98277" x="2859088" y="3929063"/>
          <p14:tracePt t="98280" x="2863850" y="3929063"/>
          <p14:tracePt t="98290" x="2876550" y="3929063"/>
          <p14:tracePt t="98298" x="2900363" y="3917950"/>
          <p14:tracePt t="98310" x="2930525" y="3894138"/>
          <p14:tracePt t="98315" x="2947988" y="3875088"/>
          <p14:tracePt t="98319" x="2967038" y="3857625"/>
          <p14:tracePt t="98322" x="2978150" y="3833813"/>
          <p14:tracePt t="98323" x="2984500" y="3833813"/>
          <p14:tracePt t="98325" x="2984500" y="3827463"/>
          <p14:tracePt t="98326" x="2995613" y="3816350"/>
          <p14:tracePt t="98328" x="3001963" y="3810000"/>
          <p14:tracePt t="98330" x="3008313" y="3797300"/>
          <p14:tracePt t="98331" x="3014663" y="3786188"/>
          <p14:tracePt t="98334" x="3019425" y="3773488"/>
          <p14:tracePt t="98337" x="3032125" y="3749675"/>
          <p14:tracePt t="98339" x="3038475" y="3732213"/>
          <p14:tracePt t="98341" x="3049588" y="3719513"/>
          <p14:tracePt t="98342" x="3049588" y="3714750"/>
          <p14:tracePt t="98344" x="3049588" y="3708400"/>
          <p14:tracePt t="98345" x="3062288" y="3690938"/>
          <p14:tracePt t="98346" x="3062288" y="3684588"/>
          <p14:tracePt t="98349" x="3062288" y="3665538"/>
          <p14:tracePt t="98351" x="3073400" y="3641725"/>
          <p14:tracePt t="98352" x="3073400" y="3636963"/>
          <p14:tracePt t="98353" x="3073400" y="3624263"/>
          <p14:tracePt t="98354" x="3079750" y="3617913"/>
          <p14:tracePt t="98355" x="3079750" y="3613150"/>
          <p14:tracePt t="98356" x="3086100" y="3600450"/>
          <p14:tracePt t="98357" x="3086100" y="3594100"/>
          <p14:tracePt t="98358" x="3086100" y="3587750"/>
          <p14:tracePt t="98359" x="3086100" y="3582988"/>
          <p14:tracePt t="98360" x="3086100" y="3563938"/>
          <p14:tracePt t="98361" x="3086100" y="3559175"/>
          <p14:tracePt t="98362" x="3086100" y="3552825"/>
          <p14:tracePt t="98364" x="3086100" y="3535363"/>
          <p14:tracePt t="98366" x="3086100" y="3516313"/>
          <p14:tracePt t="98367" x="3086100" y="3505200"/>
          <p14:tracePt t="98368" x="3086100" y="3492500"/>
          <p14:tracePt t="98369" x="3086100" y="3486150"/>
          <p14:tracePt t="98370" x="3086100" y="3475038"/>
          <p14:tracePt t="98371" x="3086100" y="3468688"/>
          <p14:tracePt t="98372" x="3086100" y="3457575"/>
          <p14:tracePt t="98373" x="3086100" y="3444875"/>
          <p14:tracePt t="98374" x="3086100" y="3438525"/>
          <p14:tracePt t="98375" x="3086100" y="3427413"/>
          <p14:tracePt t="98376" x="3086100" y="3421063"/>
          <p14:tracePt t="98377" x="3086100" y="3403600"/>
          <p14:tracePt t="98378" x="3086100" y="3390900"/>
          <p14:tracePt t="98379" x="3086100" y="3384550"/>
          <p14:tracePt t="98381" x="3086100" y="3373438"/>
          <p14:tracePt t="98381" x="3086100" y="3360738"/>
          <p14:tracePt t="98382" x="3086100" y="3349625"/>
          <p14:tracePt t="98383" x="3086100" y="3336925"/>
          <p14:tracePt t="98384" x="3086100" y="3325813"/>
          <p14:tracePt t="98385" x="3086100" y="3319463"/>
          <p14:tracePt t="98386" x="3086100" y="3306763"/>
          <p14:tracePt t="98387" x="3086100" y="3289300"/>
          <p14:tracePt t="98388" x="3079750" y="3278188"/>
          <p14:tracePt t="98389" x="3079750" y="3271838"/>
          <p14:tracePt t="98390" x="3079750" y="3259138"/>
          <p14:tracePt t="98391" x="3079750" y="3252788"/>
          <p14:tracePt t="98392" x="3079750" y="3235325"/>
          <p14:tracePt t="98393" x="3073400" y="3228975"/>
          <p14:tracePt t="98394" x="3073400" y="3224213"/>
          <p14:tracePt t="98395" x="3073400" y="3211513"/>
          <p14:tracePt t="98396" x="3073400" y="3200400"/>
          <p14:tracePt t="98397" x="3073400" y="3187700"/>
          <p14:tracePt t="98398" x="3073400" y="3181350"/>
          <p14:tracePt t="98399" x="3073400" y="3176588"/>
          <p14:tracePt t="98400" x="3073400" y="3163888"/>
          <p14:tracePt t="98401" x="3068638" y="3151188"/>
          <p14:tracePt t="98402" x="3068638" y="3146425"/>
          <p14:tracePt t="98403" x="3068638" y="3140075"/>
          <p14:tracePt t="98404" x="3062288" y="3127375"/>
          <p14:tracePt t="98405" x="3062288" y="3122613"/>
          <p14:tracePt t="98406" x="3062288" y="3116263"/>
          <p14:tracePt t="98407" x="3062288" y="3103563"/>
          <p14:tracePt t="98408" x="3062288" y="3092450"/>
          <p14:tracePt t="98409" x="3062288" y="3086100"/>
          <p14:tracePt t="98410" x="3062288" y="3079750"/>
          <p14:tracePt t="98411" x="3062288" y="3062288"/>
          <p14:tracePt t="98412" x="3062288" y="3055938"/>
          <p14:tracePt t="98413" x="3062288" y="3049588"/>
          <p14:tracePt t="98415" x="3062288" y="3038475"/>
          <p14:tracePt t="98415" x="3062288" y="3025775"/>
          <p14:tracePt t="98416" x="3062288" y="3014663"/>
          <p14:tracePt t="98417" x="3062288" y="3008313"/>
          <p14:tracePt t="98418" x="3062288" y="2995613"/>
          <p14:tracePt t="98419" x="3062288" y="2984500"/>
          <p14:tracePt t="98420" x="3062288" y="2971800"/>
          <p14:tracePt t="98421" x="3062288" y="2954338"/>
          <p14:tracePt t="98422" x="3062288" y="2947988"/>
          <p14:tracePt t="98423" x="3062288" y="2936875"/>
          <p14:tracePt t="98424" x="3062288" y="2924175"/>
          <p14:tracePt t="98425" x="3062288" y="2913063"/>
          <p14:tracePt t="98426" x="3062288" y="2900363"/>
          <p14:tracePt t="98427" x="3062288" y="2889250"/>
          <p14:tracePt t="98428" x="3062288" y="2870200"/>
          <p14:tracePt t="98429" x="3062288" y="2859088"/>
          <p14:tracePt t="98431" x="3062288" y="2835275"/>
          <p14:tracePt t="98432" x="3062288" y="2822575"/>
          <p14:tracePt t="98433" x="3062288" y="2811463"/>
          <p14:tracePt t="98434" x="3062288" y="2798763"/>
          <p14:tracePt t="98435" x="3062288" y="2781300"/>
          <p14:tracePt t="98436" x="3062288" y="2768600"/>
          <p14:tracePt t="98437" x="3062288" y="2757488"/>
          <p14:tracePt t="98438" x="3062288" y="2744788"/>
          <p14:tracePt t="98439" x="3055938" y="2733675"/>
          <p14:tracePt t="98440" x="3055938" y="2720975"/>
          <p14:tracePt t="98441" x="3055938" y="2703513"/>
          <p14:tracePt t="98442" x="3049588" y="2690813"/>
          <p14:tracePt t="98443" x="3049588" y="2679700"/>
          <p14:tracePt t="98444" x="3049588" y="2673350"/>
          <p14:tracePt t="98445" x="3049588" y="2662238"/>
          <p14:tracePt t="98446" x="3043238" y="2643188"/>
          <p14:tracePt t="98447" x="3043238" y="2632075"/>
          <p14:tracePt t="98448" x="3038475" y="2625725"/>
          <p14:tracePt t="98449" x="3038475" y="2613025"/>
          <p14:tracePt t="98450" x="3032125" y="2601913"/>
          <p14:tracePt t="98451" x="3032125" y="2595563"/>
          <p14:tracePt t="98452" x="3032125" y="2589213"/>
          <p14:tracePt t="98453" x="3032125" y="2584450"/>
          <p14:tracePt t="98454" x="3032125" y="2571750"/>
          <p14:tracePt t="98455" x="3032125" y="2559050"/>
          <p14:tracePt t="98456" x="3025775" y="2554288"/>
          <p14:tracePt t="98457" x="3025775" y="2541588"/>
          <p14:tracePt t="98458" x="3019425" y="2524125"/>
          <p14:tracePt t="98459" x="3019425" y="2517775"/>
          <p14:tracePt t="98460" x="3019425" y="2506663"/>
          <p14:tracePt t="98461" x="3019425" y="2500313"/>
          <p14:tracePt t="98462" x="3014663" y="2481263"/>
          <p14:tracePt t="98463" x="3014663" y="2470150"/>
          <p14:tracePt t="98464" x="3014663" y="2463800"/>
          <p14:tracePt t="98465" x="3008313" y="2452688"/>
          <p14:tracePt t="98466" x="3008313" y="2446338"/>
          <p14:tracePt t="98467" x="3001963" y="2428875"/>
          <p14:tracePt t="98468" x="3001963" y="2422525"/>
          <p14:tracePt t="98469" x="3001963" y="2409825"/>
          <p14:tracePt t="98470" x="2995613" y="2405063"/>
          <p14:tracePt t="98471" x="2995613" y="2386013"/>
          <p14:tracePt t="98472" x="2990850" y="2379663"/>
          <p14:tracePt t="98473" x="2990850" y="2374900"/>
          <p14:tracePt t="98474" x="2990850" y="2362200"/>
          <p14:tracePt t="98475" x="2990850" y="2351088"/>
          <p14:tracePt t="98476" x="2990850" y="2344738"/>
          <p14:tracePt t="98477" x="2984500" y="2338388"/>
          <p14:tracePt t="98478" x="2984500" y="2327275"/>
          <p14:tracePt t="98479" x="2984500" y="2320925"/>
          <p14:tracePt t="98481" x="2978150" y="2301875"/>
          <p14:tracePt t="98483" x="2978150" y="2297113"/>
          <p14:tracePt t="98484" x="2978150" y="2284413"/>
          <p14:tracePt t="98485" x="2978150" y="2278063"/>
          <p14:tracePt t="98486" x="2978150" y="2273300"/>
          <p14:tracePt t="98487" x="2978150" y="2266950"/>
          <p14:tracePt t="98489" x="2978150" y="2254250"/>
          <p14:tracePt t="98491" x="2978150" y="2249488"/>
          <p14:tracePt t="98492" x="2978150" y="2243138"/>
          <p14:tracePt t="98493" x="2978150" y="2236788"/>
          <p14:tracePt t="98494" x="2978150" y="2230438"/>
          <p14:tracePt t="98496" x="2978150" y="2224088"/>
          <p14:tracePt t="98498" x="2978150" y="2219325"/>
          <p14:tracePt t="98499" x="2978150" y="2212975"/>
          <p14:tracePt t="98501" x="2978150" y="2206625"/>
          <p14:tracePt t="98503" x="2978150" y="2200275"/>
          <p14:tracePt t="98505" x="2978150" y="2195513"/>
          <p14:tracePt t="98506" x="2978150" y="2189163"/>
          <p14:tracePt t="98508" x="2978150" y="2182813"/>
          <p14:tracePt t="98511" x="2978150" y="2176463"/>
          <p14:tracePt t="98514" x="2978150" y="2171700"/>
          <p14:tracePt t="98516" x="2978150" y="2165350"/>
          <p14:tracePt t="98520" x="2978150" y="2159000"/>
          <p14:tracePt t="98524" x="2978150" y="2152650"/>
          <p14:tracePt t="98528" x="2978150" y="2147888"/>
          <p14:tracePt t="98531" x="2984500" y="2141538"/>
          <p14:tracePt t="98534" x="2984500" y="2135188"/>
          <p14:tracePt t="98537" x="2984500" y="2128838"/>
          <p14:tracePt t="98540" x="2984500" y="2122488"/>
          <p14:tracePt t="98542" x="2984500" y="2117725"/>
          <p14:tracePt t="98543" x="2984500" y="2111375"/>
          <p14:tracePt t="98545" x="2984500" y="2105025"/>
          <p14:tracePt t="98546" x="2990850" y="2098675"/>
          <p14:tracePt t="98548" x="2990850" y="2093913"/>
          <p14:tracePt t="98549" x="2990850" y="2087563"/>
          <p14:tracePt t="98551" x="2990850" y="2074863"/>
          <p14:tracePt t="98552" x="2995613" y="2070100"/>
          <p14:tracePt t="98553" x="2995613" y="2057400"/>
          <p14:tracePt t="98554" x="2995613" y="2051050"/>
          <p14:tracePt t="98555" x="2995613" y="2044700"/>
          <p14:tracePt t="98556" x="2995613" y="2033588"/>
          <p14:tracePt t="98557" x="2995613" y="2020888"/>
          <p14:tracePt t="98558" x="2995613" y="2016125"/>
          <p14:tracePt t="98559" x="2995613" y="2009775"/>
          <p14:tracePt t="98560" x="2995613" y="1997075"/>
          <p14:tracePt t="98561" x="2995613" y="1979613"/>
          <p14:tracePt t="98562" x="2995613" y="1973263"/>
          <p14:tracePt t="98563" x="2995613" y="1962150"/>
          <p14:tracePt t="98564" x="2995613" y="1949450"/>
          <p14:tracePt t="98565" x="2995613" y="1938338"/>
          <p14:tracePt t="98566" x="2995613" y="1925638"/>
          <p14:tracePt t="98567" x="2995613" y="1908175"/>
          <p14:tracePt t="98568" x="2995613" y="1895475"/>
          <p14:tracePt t="98569" x="2995613" y="1884363"/>
          <p14:tracePt t="98570" x="2995613" y="1871663"/>
          <p14:tracePt t="98571" x="2995613" y="1860550"/>
          <p14:tracePt t="98572" x="2995613" y="1854200"/>
          <p14:tracePt t="98573" x="2995613" y="1841500"/>
          <p14:tracePt t="98574" x="2995613" y="1830388"/>
          <p14:tracePt t="98575" x="2995613" y="1817688"/>
          <p14:tracePt t="98576" x="2995613" y="1806575"/>
          <p14:tracePt t="98577" x="2995613" y="1793875"/>
          <p14:tracePt t="98578" x="2990850" y="1776413"/>
          <p14:tracePt t="98579" x="2990850" y="1758950"/>
          <p14:tracePt t="98581" x="2984500" y="1735138"/>
          <p14:tracePt t="98582" x="2984500" y="1716088"/>
          <p14:tracePt t="98583" x="2978150" y="1704975"/>
          <p14:tracePt t="98584" x="2978150" y="1692275"/>
          <p14:tracePt t="98585" x="2971800" y="1674813"/>
          <p14:tracePt t="98586" x="2967038" y="1662113"/>
          <p14:tracePt t="98587" x="2967038" y="1644650"/>
          <p14:tracePt t="98588" x="2967038" y="1633538"/>
          <p14:tracePt t="98589" x="2967038" y="1620838"/>
          <p14:tracePt t="98590" x="2960688" y="1608138"/>
          <p14:tracePt t="98591" x="2954338" y="1597025"/>
          <p14:tracePt t="98592" x="2947988" y="1579563"/>
          <p14:tracePt t="98593" x="2947988" y="1566863"/>
          <p14:tracePt t="98594" x="2947988" y="1555750"/>
          <p14:tracePt t="98595" x="2947988" y="1543050"/>
          <p14:tracePt t="98596" x="2941638" y="1530350"/>
          <p14:tracePt t="98597" x="2941638" y="1519238"/>
          <p14:tracePt t="98598" x="2941638" y="1501775"/>
          <p14:tracePt t="98599" x="2941638" y="1489075"/>
          <p14:tracePt t="98600" x="2936875" y="1471613"/>
          <p14:tracePt t="98601" x="2936875" y="1458913"/>
          <p14:tracePt t="98602" x="2936875" y="1447800"/>
          <p14:tracePt t="98603" x="2936875" y="1435100"/>
          <p14:tracePt t="98604" x="2936875" y="1423988"/>
          <p14:tracePt t="98605" x="2936875" y="1411288"/>
          <p14:tracePt t="98606" x="2936875" y="1400175"/>
          <p14:tracePt t="98607" x="2936875" y="1387475"/>
          <p14:tracePt t="98608" x="2936875" y="1376363"/>
          <p14:tracePt t="98609" x="2936875" y="1363663"/>
          <p14:tracePt t="98610" x="2936875" y="1350963"/>
          <p14:tracePt t="98611" x="2936875" y="1346200"/>
          <p14:tracePt t="98612" x="2936875" y="1327150"/>
          <p14:tracePt t="98613" x="2936875" y="1316038"/>
          <p14:tracePt t="98615" x="2936875" y="1298575"/>
          <p14:tracePt t="98617" x="2936875" y="1273175"/>
          <p14:tracePt t="98618" x="2936875" y="1268413"/>
          <p14:tracePt t="98619" x="2936875" y="1255713"/>
          <p14:tracePt t="98620" x="2936875" y="1249363"/>
          <p14:tracePt t="98621" x="2936875" y="1238250"/>
          <p14:tracePt t="98622" x="2936875" y="1231900"/>
          <p14:tracePt t="98623" x="2936875" y="1225550"/>
          <p14:tracePt t="98624" x="2936875" y="1220788"/>
          <p14:tracePt t="98625" x="2936875" y="1208088"/>
          <p14:tracePt t="98626" x="2936875" y="1201738"/>
          <p14:tracePt t="98627" x="2936875" y="1195388"/>
          <p14:tracePt t="98628" x="2936875" y="1184275"/>
          <p14:tracePt t="98629" x="2936875" y="1177925"/>
          <p14:tracePt t="98631" x="2936875" y="1166813"/>
          <p14:tracePt t="98632" x="2941638" y="1160463"/>
          <p14:tracePt t="98633" x="2941638" y="1154113"/>
          <p14:tracePt t="98634" x="2941638" y="1147763"/>
          <p14:tracePt t="98636" x="2941638" y="1136650"/>
          <p14:tracePt t="98638" x="2941638" y="1130300"/>
          <p14:tracePt t="98640" x="2947988" y="1123950"/>
          <p14:tracePt t="98642" x="2947988" y="1119188"/>
          <p14:tracePt t="98643" x="2947988" y="1112838"/>
          <p14:tracePt t="98646" x="2947988" y="1106488"/>
          <p14:tracePt t="98652" x="2947988" y="1100138"/>
          <p14:tracePt t="98703" x="2947988" y="1093788"/>
          <p14:tracePt t="98708" x="2941638" y="1089025"/>
          <p14:tracePt t="98712" x="2936875" y="1089025"/>
          <p14:tracePt t="98715" x="2930525" y="1082675"/>
          <p14:tracePt t="98721" x="2924175" y="1082675"/>
          <p14:tracePt t="98723" x="2917825" y="1082675"/>
          <p14:tracePt t="98724" x="2906713" y="1082675"/>
          <p14:tracePt t="98728" x="2900363" y="1076325"/>
          <p14:tracePt t="98730" x="2894013" y="1076325"/>
          <p14:tracePt t="98733" x="2876550" y="1076325"/>
          <p14:tracePt t="98736" x="2870200" y="1069975"/>
          <p14:tracePt t="98738" x="2859088" y="1069975"/>
          <p14:tracePt t="98741" x="2846388" y="1065213"/>
          <p14:tracePt t="98742" x="2840038" y="1065213"/>
          <p14:tracePt t="98744" x="2835275" y="1065213"/>
          <p14:tracePt t="98746" x="2822575" y="1065213"/>
          <p14:tracePt t="98748" x="2816225" y="1065213"/>
          <p14:tracePt t="98750" x="2811463" y="1065213"/>
          <p14:tracePt t="98752" x="2811463" y="1058863"/>
          <p14:tracePt t="98753" x="2798763" y="1058863"/>
          <p14:tracePt t="98756" x="2792413" y="1058863"/>
          <p14:tracePt t="98757" x="2787650" y="1058863"/>
          <p14:tracePt t="98759" x="2774950" y="1058863"/>
          <p14:tracePt t="98761" x="2768600" y="1058863"/>
          <p14:tracePt t="98763" x="2757488" y="1058863"/>
          <p14:tracePt t="98765" x="2751138" y="1058863"/>
          <p14:tracePt t="98767" x="2744788" y="1058863"/>
          <p14:tracePt t="98768" x="2738438" y="1058863"/>
          <p14:tracePt t="98769" x="2733675" y="1058863"/>
          <p14:tracePt t="98771" x="2727325" y="1058863"/>
          <p14:tracePt t="98772" x="2720975" y="1058863"/>
          <p14:tracePt t="98773" x="2714625" y="1058863"/>
          <p14:tracePt t="98774" x="2709863" y="1058863"/>
          <p14:tracePt t="98776" x="2703513" y="1058863"/>
          <p14:tracePt t="98777" x="2697163" y="1058863"/>
          <p14:tracePt t="98778" x="2690813" y="1058863"/>
          <p14:tracePt t="98779" x="2684463" y="1058863"/>
          <p14:tracePt t="98781" x="2673350" y="1058863"/>
          <p14:tracePt t="98783" x="2660650" y="1058863"/>
          <p14:tracePt t="98784" x="2655888" y="1058863"/>
          <p14:tracePt t="98786" x="2643188" y="1058863"/>
          <p14:tracePt t="98787" x="2636838" y="1058863"/>
          <p14:tracePt t="98788" x="2632075" y="1058863"/>
          <p14:tracePt t="98789" x="2619375" y="1065213"/>
          <p14:tracePt t="98790" x="2613025" y="1065213"/>
          <p14:tracePt t="98791" x="2606675" y="1069975"/>
          <p14:tracePt t="98792" x="2601913" y="1069975"/>
          <p14:tracePt t="98793" x="2589213" y="1069975"/>
          <p14:tracePt t="98794" x="2582863" y="1069975"/>
          <p14:tracePt t="98795" x="2578100" y="1069975"/>
          <p14:tracePt t="98796" x="2565400" y="1076325"/>
          <p14:tracePt t="98798" x="2547938" y="1082675"/>
          <p14:tracePt t="98799" x="2535238" y="1089025"/>
          <p14:tracePt t="98800" x="2524125" y="1089025"/>
          <p14:tracePt t="98801" x="2511425" y="1089025"/>
          <p14:tracePt t="98802" x="2505075" y="1093788"/>
          <p14:tracePt t="98803" x="2493963" y="1100138"/>
          <p14:tracePt t="98804" x="2476500" y="1100138"/>
          <p14:tracePt t="98805" x="2470150" y="1100138"/>
          <p14:tracePt t="98806" x="2457450" y="1106488"/>
          <p14:tracePt t="98807" x="2446338" y="1112838"/>
          <p14:tracePt t="98808" x="2427288" y="1112838"/>
          <p14:tracePt t="98809" x="2422525" y="1119188"/>
          <p14:tracePt t="98810" x="2409825" y="1119188"/>
          <p14:tracePt t="98811" x="2398713" y="1123950"/>
          <p14:tracePt t="98812" x="2386013" y="1130300"/>
          <p14:tracePt t="98813" x="2368550" y="1130300"/>
          <p14:tracePt t="98815" x="2355850" y="1136650"/>
          <p14:tracePt t="98816" x="2344738" y="1136650"/>
          <p14:tracePt t="98818" x="2325688" y="1143000"/>
          <p14:tracePt t="98819" x="2301875" y="1147763"/>
          <p14:tracePt t="98820" x="2290763" y="1147763"/>
          <p14:tracePt t="98822" x="2260600" y="1160463"/>
          <p14:tracePt t="98823" x="2247900" y="1166813"/>
          <p14:tracePt t="98824" x="2236788" y="1166813"/>
          <p14:tracePt t="98825" x="2219325" y="1171575"/>
          <p14:tracePt t="98826" x="2206625" y="1177925"/>
          <p14:tracePt t="98827" x="2195513" y="1177925"/>
          <p14:tracePt t="98828" x="2176463" y="1184275"/>
          <p14:tracePt t="98829" x="2159000" y="1184275"/>
          <p14:tracePt t="98830" x="2146300" y="1184275"/>
          <p14:tracePt t="98831" x="2135188" y="1190625"/>
          <p14:tracePt t="98832" x="2117725" y="1195388"/>
          <p14:tracePt t="98833" x="2105025" y="1195388"/>
          <p14:tracePt t="98834" x="2093913" y="1201738"/>
          <p14:tracePt t="98835" x="2074863" y="1201738"/>
          <p14:tracePt t="98836" x="2057400" y="1201738"/>
          <p14:tracePt t="98837" x="2044700" y="1208088"/>
          <p14:tracePt t="98838" x="2033588" y="1208088"/>
          <p14:tracePt t="98839" x="2020888" y="1208088"/>
          <p14:tracePt t="98840" x="2003425" y="1214438"/>
          <p14:tracePt t="98841" x="1990725" y="1214438"/>
          <p14:tracePt t="98842" x="1979613" y="1214438"/>
          <p14:tracePt t="98843" x="1962150" y="1220788"/>
          <p14:tracePt t="98844" x="1949450" y="1220788"/>
          <p14:tracePt t="98845" x="1938338" y="1220788"/>
          <p14:tracePt t="98846" x="1925638" y="1220788"/>
          <p14:tracePt t="98848" x="1901825" y="1220788"/>
          <p14:tracePt t="98849" x="1884363" y="1220788"/>
          <p14:tracePt t="98850" x="1871663" y="1220788"/>
          <p14:tracePt t="98851" x="1854200" y="1220788"/>
          <p14:tracePt t="98852" x="1841500" y="1220788"/>
          <p14:tracePt t="98853" x="1830388" y="1220788"/>
          <p14:tracePt t="98854" x="1817688" y="1220788"/>
          <p14:tracePt t="98855" x="1806575" y="1220788"/>
          <p14:tracePt t="98856" x="1787525" y="1220788"/>
          <p14:tracePt t="98857" x="1776413" y="1220788"/>
          <p14:tracePt t="98858" x="1763713" y="1220788"/>
          <p14:tracePt t="98859" x="1746250" y="1220788"/>
          <p14:tracePt t="98860" x="1733550" y="1220788"/>
          <p14:tracePt t="98861" x="1716088" y="1220788"/>
          <p14:tracePt t="98862" x="1704975" y="1220788"/>
          <p14:tracePt t="98863" x="1692275" y="1220788"/>
          <p14:tracePt t="98864" x="1681163" y="1220788"/>
          <p14:tracePt t="98866" x="1668463" y="1220788"/>
          <p14:tracePt t="98866" x="1657350" y="1220788"/>
          <p14:tracePt t="98867" x="1638300" y="1220788"/>
          <p14:tracePt t="98868" x="1627188" y="1220788"/>
          <p14:tracePt t="98869" x="1614488" y="1220788"/>
          <p14:tracePt t="98870" x="1603375" y="1220788"/>
          <p14:tracePt t="98871" x="1590675" y="1220788"/>
          <p14:tracePt t="98872" x="1579563" y="1220788"/>
          <p14:tracePt t="98873" x="1566863" y="1214438"/>
          <p14:tracePt t="98874" x="1549400" y="1214438"/>
          <p14:tracePt t="98875" x="1536700" y="1214438"/>
          <p14:tracePt t="98876" x="1530350" y="1208088"/>
          <p14:tracePt t="98877" x="1519238" y="1208088"/>
          <p14:tracePt t="98879" x="1495425" y="1208088"/>
          <p14:tracePt t="98880" x="1489075" y="1208088"/>
          <p14:tracePt t="98881" x="1476375" y="1201738"/>
          <p14:tracePt t="98883" x="1471613" y="1201738"/>
          <p14:tracePt t="98884" x="1452563" y="1201738"/>
          <p14:tracePt t="98884" x="1447800" y="1195388"/>
          <p14:tracePt t="98885" x="1441450" y="1195388"/>
          <p14:tracePt t="98886" x="1428750" y="1195388"/>
          <p14:tracePt t="98887" x="1417638" y="1195388"/>
          <p14:tracePt t="98888" x="1411288" y="1195388"/>
          <p14:tracePt t="98889" x="1404938" y="1195388"/>
          <p14:tracePt t="98890" x="1393825" y="1195388"/>
          <p14:tracePt t="98891" x="1387475" y="1195388"/>
          <p14:tracePt t="98892" x="1381125" y="1195388"/>
          <p14:tracePt t="98893" x="1374775" y="1195388"/>
          <p14:tracePt t="98899" x="1346200" y="1195388"/>
          <p14:tracePt t="98900" x="1339850" y="1195388"/>
          <p14:tracePt t="98901" x="1333500" y="1195388"/>
          <p14:tracePt t="98902" x="1327150" y="1195388"/>
          <p14:tracePt t="98903" x="1322388" y="1195388"/>
          <p14:tracePt t="98905" x="1316038" y="1195388"/>
          <p14:tracePt t="98906" x="1309688" y="1195388"/>
          <p14:tracePt t="98907" x="1303338" y="1195388"/>
          <p14:tracePt t="98909" x="1296988" y="1195388"/>
          <p14:tracePt t="98911" x="1285875" y="1195388"/>
          <p14:tracePt t="98913" x="1279525" y="1195388"/>
          <p14:tracePt t="98915" x="1273175" y="1195388"/>
          <p14:tracePt t="98917" x="1268413" y="1195388"/>
          <p14:tracePt t="98918" x="1262063" y="1195388"/>
          <p14:tracePt t="98919" x="1255713" y="1195388"/>
          <p14:tracePt t="98921" x="1249363" y="1195388"/>
          <p14:tracePt t="98922" x="1244600" y="1195388"/>
          <p14:tracePt t="98923" x="1238250" y="1195388"/>
          <p14:tracePt t="98925" x="1231900" y="1195388"/>
          <p14:tracePt t="98926" x="1225550" y="1195388"/>
          <p14:tracePt t="98927" x="1220788" y="1195388"/>
          <p14:tracePt t="98928" x="1214438" y="1195388"/>
          <p14:tracePt t="98930" x="1208088" y="1195388"/>
          <p14:tracePt t="98931" x="1201738" y="1195388"/>
          <p14:tracePt t="98932" x="1195388" y="1195388"/>
          <p14:tracePt t="98933" x="1190625" y="1195388"/>
          <p14:tracePt t="98934" x="1184275" y="1195388"/>
          <p14:tracePt t="98935" x="1177925" y="1195388"/>
          <p14:tracePt t="98936" x="1171575" y="1195388"/>
          <p14:tracePt t="98937" x="1166813" y="1195388"/>
          <p14:tracePt t="98938" x="1154113" y="1195388"/>
          <p14:tracePt t="98939" x="1147763" y="1201738"/>
          <p14:tracePt t="98940" x="1143000" y="1201738"/>
          <p14:tracePt t="98942" x="1130300" y="1201738"/>
          <p14:tracePt t="98943" x="1123950" y="1201738"/>
          <p14:tracePt t="98945" x="1112838" y="1201738"/>
          <p14:tracePt t="98946" x="1100138" y="1208088"/>
          <p14:tracePt t="98947" x="1089025" y="1208088"/>
          <p14:tracePt t="98949" x="1076325" y="1214438"/>
          <p14:tracePt t="98949" x="1069975" y="1214438"/>
          <p14:tracePt t="98950" x="1065213" y="1214438"/>
          <p14:tracePt t="98951" x="1052513" y="1214438"/>
          <p14:tracePt t="98952" x="1046163" y="1220788"/>
          <p14:tracePt t="98953" x="1039813" y="1220788"/>
          <p14:tracePt t="98954" x="1028700" y="1225550"/>
          <p14:tracePt t="98955" x="1016000" y="1225550"/>
          <p14:tracePt t="98956" x="1011238" y="1225550"/>
          <p14:tracePt t="98957" x="1004888" y="1225550"/>
          <p14:tracePt t="98958" x="992188" y="1231900"/>
          <p14:tracePt t="98959" x="981075" y="1231900"/>
          <p14:tracePt t="98960" x="974725" y="1238250"/>
          <p14:tracePt t="98961" x="963613" y="1238250"/>
          <p14:tracePt t="98962" x="950913" y="1238250"/>
          <p14:tracePt t="98963" x="938213" y="1238250"/>
          <p14:tracePt t="98964" x="933450" y="1244600"/>
          <p14:tracePt t="98966" x="914400" y="1249363"/>
          <p14:tracePt t="98966" x="909638" y="1249363"/>
          <p14:tracePt t="98967" x="896938" y="1255713"/>
          <p14:tracePt t="98968" x="890588" y="1255713"/>
          <p14:tracePt t="98969" x="879475" y="1255713"/>
          <p14:tracePt t="98970" x="866775" y="1262063"/>
          <p14:tracePt t="98971" x="855663" y="1268413"/>
          <p14:tracePt t="98972" x="849313" y="1268413"/>
          <p14:tracePt t="98973" x="831850" y="1268413"/>
          <p14:tracePt t="98974" x="825500" y="1268413"/>
          <p14:tracePt t="98975" x="812800" y="1273175"/>
          <p14:tracePt t="98976" x="808038" y="1273175"/>
          <p14:tracePt t="98977" x="795338" y="1279525"/>
          <p14:tracePt t="98978" x="782638" y="1279525"/>
          <p14:tracePt t="98979" x="777875" y="1279525"/>
          <p14:tracePt t="98980" x="765175" y="1279525"/>
          <p14:tracePt t="98981" x="754063" y="1285875"/>
          <p14:tracePt t="98982" x="741363" y="1285875"/>
          <p14:tracePt t="98983" x="735013" y="1292225"/>
          <p14:tracePt t="98984" x="723900" y="1292225"/>
          <p14:tracePt t="98985" x="711200" y="1292225"/>
          <p14:tracePt t="98986" x="706438" y="1298575"/>
          <p14:tracePt t="98987" x="700088" y="1298575"/>
          <p14:tracePt t="98988" x="693738" y="1298575"/>
          <p14:tracePt t="98989" x="676275" y="1298575"/>
          <p14:tracePt t="98990" x="669925" y="1298575"/>
          <p14:tracePt t="98991" x="663575" y="1303338"/>
          <p14:tracePt t="98992" x="652463" y="1303338"/>
          <p14:tracePt t="98994" x="646113" y="1303338"/>
          <p14:tracePt t="98995" x="633413" y="1309688"/>
          <p14:tracePt t="98996" x="628650" y="1309688"/>
          <p14:tracePt t="98997" x="622300" y="1309688"/>
          <p14:tracePt t="98999" x="615950" y="1309688"/>
          <p14:tracePt t="99001" x="609600" y="1309688"/>
          <p14:tracePt t="99002" x="603250" y="1309688"/>
          <p14:tracePt t="99003" x="598488" y="1309688"/>
          <p14:tracePt t="99005" x="592138" y="1309688"/>
          <p14:tracePt t="99006" x="592138" y="1316038"/>
          <p14:tracePt t="99009" x="585788" y="1316038"/>
          <p14:tracePt t="99024" x="579438" y="1316038"/>
          <p14:tracePt t="99034" x="579438" y="1322388"/>
          <p14:tracePt t="99060" x="579438" y="1327150"/>
          <p14:tracePt t="99067" x="579438" y="1333500"/>
          <p14:tracePt t="99080" x="579438" y="1339850"/>
          <p14:tracePt t="99094" x="579438" y="1346200"/>
          <p14:tracePt t="99101" x="585788" y="1350963"/>
          <p14:tracePt t="99114" x="585788" y="1357313"/>
          <p14:tracePt t="99121" x="585788" y="1363663"/>
          <p14:tracePt t="99127" x="585788" y="1370013"/>
          <p14:tracePt t="99130" x="585788" y="1376363"/>
          <p14:tracePt t="99134" x="592138" y="1387475"/>
          <p14:tracePt t="99136" x="592138" y="1393825"/>
          <p14:tracePt t="99139" x="592138" y="1404938"/>
          <p14:tracePt t="99140" x="592138" y="1411288"/>
          <p14:tracePt t="99142" x="598488" y="1428750"/>
          <p14:tracePt t="99144" x="603250" y="1447800"/>
          <p14:tracePt t="99146" x="603250" y="1452563"/>
          <p14:tracePt t="99148" x="603250" y="1477963"/>
          <p14:tracePt t="99153" x="622300" y="1549400"/>
          <p14:tracePt t="99157" x="622300" y="1590675"/>
          <p14:tracePt t="99160" x="628650" y="1662113"/>
          <p14:tracePt t="99162" x="633413" y="1704975"/>
          <p14:tracePt t="99164" x="633413" y="1728788"/>
          <p14:tracePt t="99165" x="639763" y="1770063"/>
          <p14:tracePt t="99166" x="639763" y="1793875"/>
          <p14:tracePt t="99168" x="639763" y="1841500"/>
          <p14:tracePt t="99169" x="639763" y="1865313"/>
          <p14:tracePt t="99170" x="639763" y="1884363"/>
          <p14:tracePt t="99171" x="646113" y="1908175"/>
          <p14:tracePt t="99172" x="646113" y="1931988"/>
          <p14:tracePt t="99173" x="646113" y="1955800"/>
          <p14:tracePt t="99174" x="646113" y="1979613"/>
          <p14:tracePt t="99175" x="646113" y="2003425"/>
          <p14:tracePt t="99176" x="646113" y="2027238"/>
          <p14:tracePt t="99177" x="646113" y="2057400"/>
          <p14:tracePt t="99178" x="652463" y="2081213"/>
          <p14:tracePt t="99179" x="652463" y="2105025"/>
          <p14:tracePt t="99180" x="652463" y="2128838"/>
          <p14:tracePt t="99182" x="652463" y="2171700"/>
          <p14:tracePt t="99183" x="652463" y="2195513"/>
          <p14:tracePt t="99184" x="652463" y="2219325"/>
          <p14:tracePt t="99185" x="652463" y="2249488"/>
          <p14:tracePt t="99186" x="652463" y="2260600"/>
          <p14:tracePt t="99187" x="652463" y="2284413"/>
          <p14:tracePt t="99188" x="652463" y="2301875"/>
          <p14:tracePt t="99189" x="652463" y="2320925"/>
          <p14:tracePt t="99190" x="652463" y="2338388"/>
          <p14:tracePt t="99191" x="652463" y="2355850"/>
          <p14:tracePt t="99192" x="652463" y="2374900"/>
          <p14:tracePt t="99193" x="652463" y="2392363"/>
          <p14:tracePt t="99194" x="652463" y="2409825"/>
          <p14:tracePt t="99195" x="652463" y="2428875"/>
          <p14:tracePt t="99196" x="652463" y="2446338"/>
          <p14:tracePt t="99197" x="652463" y="2463800"/>
          <p14:tracePt t="99198" x="652463" y="2481263"/>
          <p14:tracePt t="99199" x="652463" y="2493963"/>
          <p14:tracePt t="99200" x="652463" y="2506663"/>
          <p14:tracePt t="99201" x="652463" y="2517775"/>
          <p14:tracePt t="99202" x="652463" y="2530475"/>
          <p14:tracePt t="99203" x="652463" y="2541588"/>
          <p14:tracePt t="99204" x="652463" y="2554288"/>
          <p14:tracePt t="99205" x="652463" y="2565400"/>
          <p14:tracePt t="99206" x="652463" y="2578100"/>
          <p14:tracePt t="99207" x="652463" y="2589213"/>
          <p14:tracePt t="99208" x="652463" y="2595563"/>
          <p14:tracePt t="99209" x="652463" y="2601913"/>
          <p14:tracePt t="99210" x="652463" y="2613025"/>
          <p14:tracePt t="99211" x="652463" y="2619375"/>
          <p14:tracePt t="99212" x="652463" y="2625725"/>
          <p14:tracePt t="99213" x="652463" y="2636838"/>
          <p14:tracePt t="99215" x="652463" y="2643188"/>
          <p14:tracePt t="99216" x="652463" y="2655888"/>
          <p14:tracePt t="99217" x="652463" y="2662238"/>
          <p14:tracePt t="99219" x="652463" y="2673350"/>
          <p14:tracePt t="99221" x="652463" y="2679700"/>
          <p14:tracePt t="99223" x="652463" y="2686050"/>
          <p14:tracePt t="99224" x="652463" y="2690813"/>
          <p14:tracePt t="99225" x="652463" y="2697163"/>
          <p14:tracePt t="99227" x="652463" y="2703513"/>
          <p14:tracePt t="99229" x="652463" y="2709863"/>
          <p14:tracePt t="99230" x="652463" y="2714625"/>
          <p14:tracePt t="99232" x="652463" y="2720975"/>
          <p14:tracePt t="99235" x="652463" y="2727325"/>
          <p14:tracePt t="99237" x="652463" y="2733675"/>
          <p14:tracePt t="99238" x="652463" y="2738438"/>
          <p14:tracePt t="99241" x="652463" y="2744788"/>
          <p14:tracePt t="99243" x="652463" y="2751138"/>
          <p14:tracePt t="99245" x="652463" y="2757488"/>
          <p14:tracePt t="99246" x="652463" y="2763838"/>
          <p14:tracePt t="99248" x="652463" y="2768600"/>
          <p14:tracePt t="99250" x="652463" y="2774950"/>
          <p14:tracePt t="99251" x="652463" y="2781300"/>
          <p14:tracePt t="99252" x="652463" y="2787650"/>
          <p14:tracePt t="99253" x="652463" y="2792413"/>
          <p14:tracePt t="99255" x="652463" y="2805113"/>
          <p14:tracePt t="99256" x="652463" y="2811463"/>
          <p14:tracePt t="99258" x="652463" y="2822575"/>
          <p14:tracePt t="99259" x="652463" y="2828925"/>
          <p14:tracePt t="99260" x="652463" y="2835275"/>
          <p14:tracePt t="99261" x="652463" y="2841625"/>
          <p14:tracePt t="99262" x="652463" y="2852738"/>
          <p14:tracePt t="99263" x="652463" y="2859088"/>
          <p14:tracePt t="99264" x="652463" y="2865438"/>
          <p14:tracePt t="99266" x="652463" y="2876550"/>
          <p14:tracePt t="99266" x="652463" y="2889250"/>
          <p14:tracePt t="99267" x="652463" y="2894013"/>
          <p14:tracePt t="99268" x="652463" y="2906713"/>
          <p14:tracePt t="99269" x="652463" y="2919413"/>
          <p14:tracePt t="99270" x="657225" y="2930525"/>
          <p14:tracePt t="99271" x="657225" y="2936875"/>
          <p14:tracePt t="99272" x="657225" y="2947988"/>
          <p14:tracePt t="99273" x="657225" y="2960688"/>
          <p14:tracePt t="99274" x="663575" y="2971800"/>
          <p14:tracePt t="99275" x="663575" y="2984500"/>
          <p14:tracePt t="99276" x="669925" y="2995613"/>
          <p14:tracePt t="99277" x="669925" y="3008313"/>
          <p14:tracePt t="99278" x="669925" y="3021013"/>
          <p14:tracePt t="99279" x="669925" y="3032125"/>
          <p14:tracePt t="99280" x="669925" y="3049588"/>
          <p14:tracePt t="99281" x="676275" y="3062288"/>
          <p14:tracePt t="99282" x="676275" y="3073400"/>
          <p14:tracePt t="99284" x="681038" y="3098800"/>
          <p14:tracePt t="99285" x="687388" y="3109913"/>
          <p14:tracePt t="99286" x="687388" y="3127375"/>
          <p14:tracePt t="99287" x="687388" y="3140075"/>
          <p14:tracePt t="99288" x="687388" y="3151188"/>
          <p14:tracePt t="99289" x="693738" y="3157538"/>
          <p14:tracePt t="99290" x="693738" y="3170238"/>
          <p14:tracePt t="99291" x="700088" y="3187700"/>
          <p14:tracePt t="99292" x="700088" y="3200400"/>
          <p14:tracePt t="99293" x="700088" y="3211513"/>
          <p14:tracePt t="99294" x="700088" y="3217863"/>
          <p14:tracePt t="99295" x="700088" y="3228975"/>
          <p14:tracePt t="99296" x="706438" y="3248025"/>
          <p14:tracePt t="99297" x="706438" y="3252788"/>
          <p14:tracePt t="99298" x="711200" y="3265488"/>
          <p14:tracePt t="99299" x="711200" y="3271838"/>
          <p14:tracePt t="99300" x="717550" y="3289300"/>
          <p14:tracePt t="99301" x="717550" y="3295650"/>
          <p14:tracePt t="99302" x="717550" y="3306763"/>
          <p14:tracePt t="99303" x="717550" y="3313113"/>
          <p14:tracePt t="99304" x="723900" y="3325813"/>
          <p14:tracePt t="99305" x="730250" y="3330575"/>
          <p14:tracePt t="99306" x="730250" y="3336925"/>
          <p14:tracePt t="99307" x="730250" y="3349625"/>
          <p14:tracePt t="99308" x="730250" y="3355975"/>
          <p14:tracePt t="99309" x="735013" y="3360738"/>
          <p14:tracePt t="99310" x="735013" y="3367088"/>
          <p14:tracePt t="99311" x="741363" y="3373438"/>
          <p14:tracePt t="99312" x="741363" y="3379788"/>
          <p14:tracePt t="99313" x="741363" y="3384550"/>
          <p14:tracePt t="99314" x="747713" y="3390900"/>
          <p14:tracePt t="99315" x="747713" y="3397250"/>
          <p14:tracePt t="99317" x="747713" y="3403600"/>
          <p14:tracePt t="99318" x="754063" y="3403600"/>
          <p14:tracePt t="99319" x="754063" y="3408363"/>
          <p14:tracePt t="99320" x="758825" y="3414713"/>
          <p14:tracePt t="99322" x="758825" y="3421063"/>
          <p14:tracePt t="99324" x="765175" y="3427413"/>
          <p14:tracePt t="99326" x="765175" y="3433763"/>
          <p14:tracePt t="99327" x="765175" y="3438525"/>
          <p14:tracePt t="99328" x="771525" y="3438525"/>
          <p14:tracePt t="99330" x="771525" y="3444875"/>
          <p14:tracePt t="99332" x="777875" y="3451225"/>
          <p14:tracePt t="99335" x="782638" y="3451225"/>
          <p14:tracePt t="99336" x="782638" y="3457575"/>
          <p14:tracePt t="99338" x="782638" y="3462338"/>
          <p14:tracePt t="99345" x="788988" y="3468688"/>
          <p14:tracePt t="99359" x="788988" y="3475038"/>
          <p14:tracePt t="99363" x="795338" y="3475038"/>
          <p14:tracePt t="99366" x="795338" y="3481388"/>
          <p14:tracePt t="99368" x="801688" y="3486150"/>
          <p14:tracePt t="99370" x="808038" y="3486150"/>
          <p14:tracePt t="99371" x="808038" y="3492500"/>
          <p14:tracePt t="99372" x="812800" y="3492500"/>
          <p14:tracePt t="99373" x="812800" y="3498850"/>
          <p14:tracePt t="99375" x="819150" y="3505200"/>
          <p14:tracePt t="99376" x="825500" y="3509963"/>
          <p14:tracePt t="99377" x="831850" y="3516313"/>
          <p14:tracePt t="99379" x="836613" y="3522663"/>
          <p14:tracePt t="99380" x="842963" y="3529013"/>
          <p14:tracePt t="99382" x="842963" y="3535363"/>
          <p14:tracePt t="99383" x="849313" y="3540125"/>
          <p14:tracePt t="99384" x="855663" y="3546475"/>
          <p14:tracePt t="99385" x="860425" y="3552825"/>
          <p14:tracePt t="99386" x="860425" y="3559175"/>
          <p14:tracePt t="99387" x="866775" y="3563938"/>
          <p14:tracePt t="99388" x="866775" y="3570288"/>
          <p14:tracePt t="99389" x="873125" y="3576638"/>
          <p14:tracePt t="99390" x="879475" y="3582988"/>
          <p14:tracePt t="99391" x="879475" y="3587750"/>
          <p14:tracePt t="99392" x="885825" y="3594100"/>
          <p14:tracePt t="99393" x="885825" y="3600450"/>
          <p14:tracePt t="99394" x="890588" y="3606800"/>
          <p14:tracePt t="99395" x="896938" y="3606800"/>
          <p14:tracePt t="99396" x="896938" y="3613150"/>
          <p14:tracePt t="99397" x="903288" y="3617913"/>
          <p14:tracePt t="99398" x="903288" y="3624263"/>
          <p14:tracePt t="99399" x="909638" y="3630613"/>
          <p14:tracePt t="99401" x="914400" y="3641725"/>
          <p14:tracePt t="99402" x="920750" y="3641725"/>
          <p14:tracePt t="99403" x="920750" y="3648075"/>
          <p14:tracePt t="99404" x="920750" y="3654425"/>
          <p14:tracePt t="99405" x="927100" y="3654425"/>
          <p14:tracePt t="99406" x="927100" y="3660775"/>
          <p14:tracePt t="99407" x="933450" y="3665538"/>
          <p14:tracePt t="99408" x="938213" y="3665538"/>
          <p14:tracePt t="99409" x="938213" y="3671888"/>
          <p14:tracePt t="99411" x="944563" y="3678238"/>
          <p14:tracePt t="99412" x="944563" y="3684588"/>
          <p14:tracePt t="99414" x="950913" y="3684588"/>
          <p14:tracePt t="99415" x="957263" y="3690938"/>
          <p14:tracePt t="99416" x="963613" y="3695700"/>
          <p14:tracePt t="99418" x="968375" y="3695700"/>
          <p14:tracePt t="99419" x="968375" y="3702050"/>
          <p14:tracePt t="99421" x="974725" y="3708400"/>
          <p14:tracePt t="99424" x="981075" y="3708400"/>
          <p14:tracePt t="99425" x="987425" y="3714750"/>
          <p14:tracePt t="99428" x="992188" y="3714750"/>
          <p14:tracePt t="99429" x="992188" y="3719513"/>
          <p14:tracePt t="99430" x="998538" y="3719513"/>
          <p14:tracePt t="99433" x="1004888" y="3719513"/>
          <p14:tracePt t="99434" x="1011238" y="3719513"/>
          <p14:tracePt t="99436" x="1011238" y="3725863"/>
          <p14:tracePt t="99437" x="1016000" y="3725863"/>
          <p14:tracePt t="99439" x="1028700" y="3732213"/>
          <p14:tracePt t="99441" x="1035050" y="3732213"/>
          <p14:tracePt t="99443" x="1039813" y="3732213"/>
          <p14:tracePt t="99444" x="1039813" y="3738563"/>
          <p14:tracePt t="99445" x="1046163" y="3738563"/>
          <p14:tracePt t="99447" x="1052513" y="3738563"/>
          <p14:tracePt t="99448" x="1058863" y="3738563"/>
          <p14:tracePt t="99450" x="1065213" y="3738563"/>
          <p14:tracePt t="99451" x="1069975" y="3743325"/>
          <p14:tracePt t="99452" x="1076325" y="3743325"/>
          <p14:tracePt t="99454" x="1082675" y="3743325"/>
          <p14:tracePt t="99455" x="1089025" y="3743325"/>
          <p14:tracePt t="99457" x="1100138" y="3743325"/>
          <p14:tracePt t="99458" x="1106488" y="3749675"/>
          <p14:tracePt t="99459" x="1112838" y="3749675"/>
          <p14:tracePt t="99460" x="1117600" y="3749675"/>
          <p14:tracePt t="99461" x="1123950" y="3756025"/>
          <p14:tracePt t="99462" x="1130300" y="3756025"/>
          <p14:tracePt t="99463" x="1136650" y="3756025"/>
          <p14:tracePt t="99464" x="1143000" y="3756025"/>
          <p14:tracePt t="99465" x="1147763" y="3756025"/>
          <p14:tracePt t="99466" x="1154113" y="3762375"/>
          <p14:tracePt t="99467" x="1160463" y="3762375"/>
          <p14:tracePt t="99468" x="1171575" y="3762375"/>
          <p14:tracePt t="99469" x="1177925" y="3767138"/>
          <p14:tracePt t="99470" x="1184275" y="3767138"/>
          <p14:tracePt t="99471" x="1195388" y="3767138"/>
          <p14:tracePt t="99473" x="1208088" y="3767138"/>
          <p14:tracePt t="99474" x="1220788" y="3773488"/>
          <p14:tracePt t="99475" x="1225550" y="3773488"/>
          <p14:tracePt t="99476" x="1238250" y="3779838"/>
          <p14:tracePt t="99477" x="1244600" y="3779838"/>
          <p14:tracePt t="99478" x="1262063" y="3786188"/>
          <p14:tracePt t="99479" x="1268413" y="3786188"/>
          <p14:tracePt t="99480" x="1279525" y="3786188"/>
          <p14:tracePt t="99482" x="1303338" y="3792538"/>
          <p14:tracePt t="99483" x="1316038" y="3797300"/>
          <p14:tracePt t="99484" x="1327150" y="3797300"/>
          <p14:tracePt t="99485" x="1339850" y="3797300"/>
          <p14:tracePt t="99486" x="1350963" y="3797300"/>
          <p14:tracePt t="99487" x="1363663" y="3803650"/>
          <p14:tracePt t="99488" x="1381125" y="3810000"/>
          <p14:tracePt t="99489" x="1393825" y="3816350"/>
          <p14:tracePt t="99490" x="1404938" y="3816350"/>
          <p14:tracePt t="99491" x="1411288" y="3816350"/>
          <p14:tracePt t="99492" x="1423988" y="3816350"/>
          <p14:tracePt t="99493" x="1435100" y="3816350"/>
          <p14:tracePt t="99494" x="1447800" y="3821113"/>
          <p14:tracePt t="99495" x="1458913" y="3827463"/>
          <p14:tracePt t="99496" x="1476375" y="3833813"/>
          <p14:tracePt t="99497" x="1489075" y="3833813"/>
          <p14:tracePt t="99498" x="1506538" y="3833813"/>
          <p14:tracePt t="99499" x="1525588" y="3840163"/>
          <p14:tracePt t="99500" x="1543050" y="3840163"/>
          <p14:tracePt t="99501" x="1566863" y="3844925"/>
          <p14:tracePt t="99502" x="1584325" y="3851275"/>
          <p14:tracePt t="99503" x="1597025" y="3851275"/>
          <p14:tracePt t="99504" x="1614488" y="3851275"/>
          <p14:tracePt t="99505" x="1631950" y="3857625"/>
          <p14:tracePt t="99506" x="1651000" y="3863975"/>
          <p14:tracePt t="99507" x="1668463" y="3870325"/>
          <p14:tracePt t="99508" x="1685925" y="3870325"/>
          <p14:tracePt t="99509" x="1704975" y="3870325"/>
          <p14:tracePt t="99510" x="1722438" y="3875088"/>
          <p14:tracePt t="99511" x="1739900" y="3881438"/>
          <p14:tracePt t="99512" x="1758950" y="3887788"/>
          <p14:tracePt t="99513" x="1776413" y="3887788"/>
          <p14:tracePt t="99514" x="1793875" y="3894138"/>
          <p14:tracePt t="99515" x="1811338" y="3894138"/>
          <p14:tracePt t="99516" x="1830388" y="3894138"/>
          <p14:tracePt t="99517" x="1847850" y="3898900"/>
          <p14:tracePt t="99518" x="1865313" y="3905250"/>
          <p14:tracePt t="99519" x="1884363" y="3905250"/>
          <p14:tracePt t="99520" x="1901825" y="3911600"/>
          <p14:tracePt t="99521" x="1919288" y="3911600"/>
          <p14:tracePt t="99522" x="1938338" y="3911600"/>
          <p14:tracePt t="99523" x="1949450" y="3917950"/>
          <p14:tracePt t="99524" x="1962150" y="3917950"/>
          <p14:tracePt t="99525" x="1979613" y="3922713"/>
          <p14:tracePt t="99526" x="1997075" y="3922713"/>
          <p14:tracePt t="99527" x="2016125" y="3929063"/>
          <p14:tracePt t="99528" x="2033588" y="3929063"/>
          <p14:tracePt t="99529" x="2051050" y="3929063"/>
          <p14:tracePt t="99530" x="2068513" y="3929063"/>
          <p14:tracePt t="99532" x="2098675" y="3935413"/>
          <p14:tracePt t="99534" x="2128838" y="3941763"/>
          <p14:tracePt t="99536" x="2152650" y="3948113"/>
          <p14:tracePt t="99537" x="2170113" y="3948113"/>
          <p14:tracePt t="99538" x="2182813" y="3948113"/>
          <p14:tracePt t="99539" x="2200275" y="3948113"/>
          <p14:tracePt t="99540" x="2219325" y="3948113"/>
          <p14:tracePt t="99542" x="2243138" y="3948113"/>
          <p14:tracePt t="99543" x="2254250" y="3948113"/>
          <p14:tracePt t="99544" x="2266950" y="3948113"/>
          <p14:tracePt t="99545" x="2278063" y="3948113"/>
          <p14:tracePt t="99546" x="2290763" y="3948113"/>
          <p14:tracePt t="99547" x="2301875" y="3948113"/>
          <p14:tracePt t="99549" x="2320925" y="3948113"/>
          <p14:tracePt t="99550" x="2325688" y="3948113"/>
          <p14:tracePt t="99550" x="2338388" y="3948113"/>
          <p14:tracePt t="99551" x="2344738" y="3948113"/>
          <p14:tracePt t="99552" x="2355850" y="3948113"/>
          <p14:tracePt t="99553" x="2368550" y="3948113"/>
          <p14:tracePt t="99554" x="2379663" y="3948113"/>
          <p14:tracePt t="99555" x="2386013" y="3948113"/>
          <p14:tracePt t="99556" x="2398713" y="3948113"/>
          <p14:tracePt t="99557" x="2409825" y="3948113"/>
          <p14:tracePt t="99558" x="2416175" y="3948113"/>
          <p14:tracePt t="99559" x="2422525" y="3948113"/>
          <p14:tracePt t="99560" x="2433638" y="3948113"/>
          <p14:tracePt t="99561" x="2446338" y="3948113"/>
          <p14:tracePt t="99563" x="2452688" y="3948113"/>
          <p14:tracePt t="99564" x="2463800" y="3948113"/>
          <p14:tracePt t="99565" x="2470150" y="3941763"/>
          <p14:tracePt t="99566" x="2476500" y="3941763"/>
          <p14:tracePt t="99567" x="2481263" y="3941763"/>
          <p14:tracePt t="99568" x="2487613" y="3935413"/>
          <p14:tracePt t="99569" x="2493963" y="3935413"/>
          <p14:tracePt t="99571" x="2500313" y="3935413"/>
          <p14:tracePt t="99572" x="2505075" y="3929063"/>
          <p14:tracePt t="99574" x="2505075" y="3922713"/>
          <p14:tracePt t="99575" x="2511425" y="3922713"/>
          <p14:tracePt t="99578" x="2517775" y="3922713"/>
          <p14:tracePt t="99582" x="2517775" y="3917950"/>
          <p14:tracePt t="99584" x="2524125" y="3917950"/>
          <p14:tracePt t="99592" x="2530475" y="3911600"/>
          <p14:tracePt t="99602" x="2530475" y="3905250"/>
          <p14:tracePt t="99605" x="2530475" y="3898900"/>
          <p14:tracePt t="99610" x="2535238" y="3898900"/>
          <p14:tracePt t="99610" x="2535238" y="3894138"/>
          <p14:tracePt t="99613" x="2535238" y="3887788"/>
          <p14:tracePt t="99617" x="2535238" y="3881438"/>
          <p14:tracePt t="99618" x="2535238" y="3875088"/>
          <p14:tracePt t="99620" x="2535238" y="3870325"/>
          <p14:tracePt t="99623" x="2535238" y="3863975"/>
          <p14:tracePt t="99625" x="2535238" y="3857625"/>
          <p14:tracePt t="99626" x="2535238" y="3851275"/>
          <p14:tracePt t="99628" x="2535238" y="3844925"/>
          <p14:tracePt t="99630" x="2535238" y="3840163"/>
          <p14:tracePt t="99632" x="2535238" y="3833813"/>
          <p14:tracePt t="99633" x="2535238" y="3827463"/>
          <p14:tracePt t="99635" x="2535238" y="3821113"/>
          <p14:tracePt t="99636" x="2535238" y="3816350"/>
          <p14:tracePt t="99638" x="2535238" y="3810000"/>
          <p14:tracePt t="99639" x="2535238" y="3803650"/>
          <p14:tracePt t="99640" x="2535238" y="3797300"/>
          <p14:tracePt t="99642" x="2535238" y="3792538"/>
          <p14:tracePt t="99643" x="2535238" y="3786188"/>
          <p14:tracePt t="99644" x="2535238" y="3779838"/>
          <p14:tracePt t="99646" x="2535238" y="3767138"/>
          <p14:tracePt t="99649" x="2535238" y="3756025"/>
          <p14:tracePt t="99650" x="2535238" y="3749675"/>
          <p14:tracePt t="99651" x="2535238" y="3743325"/>
          <p14:tracePt t="99652" x="2535238" y="3738563"/>
          <p14:tracePt t="99653" x="2541588" y="3738563"/>
          <p14:tracePt t="99654" x="2541588" y="3725863"/>
          <p14:tracePt t="99655" x="2541588" y="3719513"/>
          <p14:tracePt t="99657" x="2541588" y="3708400"/>
          <p14:tracePt t="99659" x="2541588" y="3702050"/>
          <p14:tracePt t="99660" x="2541588" y="3695700"/>
          <p14:tracePt t="99662" x="2541588" y="3684588"/>
          <p14:tracePt t="99663" x="2541588" y="3678238"/>
          <p14:tracePt t="99664" x="2541588" y="3671888"/>
          <p14:tracePt t="99666" x="2541588" y="3665538"/>
          <p14:tracePt t="99666" x="2541588" y="3660775"/>
          <p14:tracePt t="99667" x="2541588" y="3654425"/>
          <p14:tracePt t="99668" x="2541588" y="3648075"/>
          <p14:tracePt t="99670" x="2541588" y="3641725"/>
          <p14:tracePt t="99671" x="2541588" y="3636963"/>
          <p14:tracePt t="99672" x="2541588" y="3630613"/>
          <p14:tracePt t="99673" x="2541588" y="3624263"/>
          <p14:tracePt t="99674" x="2541588" y="3617913"/>
          <p14:tracePt t="99675" x="2541588" y="3613150"/>
          <p14:tracePt t="99677" x="2541588" y="3600450"/>
          <p14:tracePt t="99679" x="2541588" y="3594100"/>
          <p14:tracePt t="99680" x="2541588" y="3587750"/>
          <p14:tracePt t="99681" x="2541588" y="3582988"/>
          <p14:tracePt t="99683" x="2541588" y="3576638"/>
          <p14:tracePt t="99684" x="2541588" y="3570288"/>
          <p14:tracePt t="99685" x="2541588" y="3563938"/>
          <p14:tracePt t="99686" x="2541588" y="3559175"/>
          <p14:tracePt t="99687" x="2541588" y="3552825"/>
          <p14:tracePt t="99689" x="2547938" y="3540125"/>
          <p14:tracePt t="99691" x="2547938" y="3535363"/>
          <p14:tracePt t="99692" x="2547938" y="3529013"/>
          <p14:tracePt t="99693" x="2547938" y="3522663"/>
          <p14:tracePt t="99695" x="2547938" y="3516313"/>
          <p14:tracePt t="99696" x="2547938" y="3509963"/>
          <p14:tracePt t="99697" x="2554288" y="3509963"/>
          <p14:tracePt t="99699" x="2554288" y="3505200"/>
          <p14:tracePt t="99699" x="2554288" y="3498850"/>
          <p14:tracePt t="99700" x="2554288" y="3492500"/>
          <p14:tracePt t="99702" x="2554288" y="3486150"/>
          <p14:tracePt t="99703" x="2554288" y="3481388"/>
          <p14:tracePt t="99705" x="2554288" y="3475038"/>
          <p14:tracePt t="99706" x="2554288" y="3468688"/>
          <p14:tracePt t="99708" x="2554288" y="3462338"/>
          <p14:tracePt t="99709" x="2559050" y="3457575"/>
          <p14:tracePt t="99711" x="2559050" y="3451225"/>
          <p14:tracePt t="99712" x="2559050" y="3444875"/>
          <p14:tracePt t="99713" x="2559050" y="3438525"/>
          <p14:tracePt t="99714" x="2565400" y="3438525"/>
          <p14:tracePt t="99715" x="2565400" y="3433763"/>
          <p14:tracePt t="99716" x="2571750" y="3433763"/>
          <p14:tracePt t="99717" x="2571750" y="3427413"/>
          <p14:tracePt t="99718" x="2571750" y="3421063"/>
          <p14:tracePt t="99719" x="2571750" y="3414713"/>
          <p14:tracePt t="99721" x="2578100" y="3408363"/>
          <p14:tracePt t="99722" x="2578100" y="3403600"/>
          <p14:tracePt t="99723" x="2582863" y="3397250"/>
          <p14:tracePt t="99725" x="2582863" y="3390900"/>
          <p14:tracePt t="99726" x="2589213" y="3379788"/>
          <p14:tracePt t="99727" x="2595563" y="3379788"/>
          <p14:tracePt t="99728" x="2595563" y="3373438"/>
          <p14:tracePt t="99730" x="2601913" y="3360738"/>
          <p14:tracePt t="99732" x="2601913" y="3355975"/>
          <p14:tracePt t="99733" x="2606675" y="3355975"/>
          <p14:tracePt t="99734" x="2613025" y="3343275"/>
          <p14:tracePt t="99736" x="2613025" y="3336925"/>
          <p14:tracePt t="99737" x="2619375" y="3330575"/>
          <p14:tracePt t="99739" x="2625725" y="3325813"/>
          <p14:tracePt t="99740" x="2632075" y="3319463"/>
          <p14:tracePt t="99742" x="2632075" y="3313113"/>
          <p14:tracePt t="99743" x="2636838" y="3306763"/>
          <p14:tracePt t="99744" x="2636838" y="3302000"/>
          <p14:tracePt t="99745" x="2643188" y="3302000"/>
          <p14:tracePt t="99746" x="2643188" y="3295650"/>
          <p14:tracePt t="99747" x="2649538" y="3295650"/>
          <p14:tracePt t="99749" x="2655888" y="3282950"/>
          <p14:tracePt t="99750" x="2660650" y="3278188"/>
          <p14:tracePt t="99752" x="2660650" y="3271838"/>
          <p14:tracePt t="99753" x="2667000" y="3271838"/>
          <p14:tracePt t="99754" x="2667000" y="3265488"/>
          <p14:tracePt t="99755" x="2673350" y="3259138"/>
          <p14:tracePt t="99756" x="2679700" y="3259138"/>
          <p14:tracePt t="99757" x="2679700" y="3252788"/>
          <p14:tracePt t="99758" x="2684463" y="3252788"/>
          <p14:tracePt t="99759" x="2684463" y="3248025"/>
          <p14:tracePt t="99760" x="2690813" y="3248025"/>
          <p14:tracePt t="99762" x="2697163" y="3241675"/>
          <p14:tracePt t="99763" x="2703513" y="3235325"/>
          <p14:tracePt t="99766" x="2709863" y="3235325"/>
          <p14:tracePt t="99766" x="2709863" y="3228975"/>
          <p14:tracePt t="99768" x="2714625" y="3228975"/>
          <p14:tracePt t="99768" x="2714625" y="3224213"/>
          <p14:tracePt t="99769" x="2720975" y="3224213"/>
          <p14:tracePt t="99770" x="2727325" y="3224213"/>
          <p14:tracePt t="99772" x="2727325" y="3217863"/>
          <p14:tracePt t="99773" x="2733675" y="3217863"/>
          <p14:tracePt t="99776" x="2738438" y="3211513"/>
          <p14:tracePt t="99779" x="2744788" y="3205163"/>
          <p14:tracePt t="99781" x="2751138" y="3205163"/>
          <p14:tracePt t="99786" x="2757488" y="3205163"/>
          <p14:tracePt t="99799" x="2762250" y="3205163"/>
          <p14:tracePt t="99852" x="2762250" y="3211513"/>
          <p14:tracePt t="99897" x="2768600" y="3211513"/>
          <p14:tracePt t="99902" x="2774950" y="3211513"/>
          <p14:tracePt t="99922" x="2781300" y="3211513"/>
          <p14:tracePt t="99928" x="2781300" y="3217863"/>
          <p14:tracePt t="99963" x="2787650" y="3217863"/>
          <p14:tracePt t="99997" x="2792413" y="3217863"/>
          <p14:tracePt t="100004" x="2798763" y="3217863"/>
          <p14:tracePt t="100116" x="2792413" y="3217863"/>
          <p14:tracePt t="100314" x="2798763" y="3217863"/>
          <p14:tracePt t="100322" x="2805113" y="3217863"/>
          <p14:tracePt t="100345" x="2811463" y="3217863"/>
          <p14:tracePt t="100376" x="2816225" y="3217863"/>
          <p14:tracePt t="100984" x="2811463" y="3217863"/>
          <p14:tracePt t="100991" x="2805113" y="3217863"/>
          <p14:tracePt t="101533" x="2798763" y="3217863"/>
          <p14:tracePt t="101649" x="2792413" y="3217863"/>
          <p14:tracePt t="101660" x="2787650" y="3217863"/>
          <p14:tracePt t="101705" x="2787650" y="3205163"/>
          <p14:tracePt t="101714" x="2787650" y="3200400"/>
          <p14:tracePt t="101719" x="2798763" y="3187700"/>
          <p14:tracePt t="101722" x="2798763" y="3181350"/>
          <p14:tracePt t="101733" x="2798763" y="3176588"/>
          <p14:tracePt t="101754" x="2798763" y="3170238"/>
          <p14:tracePt t="101761" x="2792413" y="3170238"/>
          <p14:tracePt t="101772" x="2787650" y="3170238"/>
          <p14:tracePt t="101780" x="2781300" y="3170238"/>
          <p14:tracePt t="101791" x="2768600" y="3170238"/>
          <p14:tracePt t="101796" x="2762250" y="3170238"/>
          <p14:tracePt t="101799" x="2757488" y="3170238"/>
          <p14:tracePt t="101803" x="2751138" y="3170238"/>
          <p14:tracePt t="101805" x="2744788" y="3170238"/>
          <p14:tracePt t="101807" x="2738438" y="3170238"/>
          <p14:tracePt t="101810" x="2733675" y="3170238"/>
          <p14:tracePt t="101813" x="2727325" y="3170238"/>
          <p14:tracePt t="101815" x="2720975" y="3170238"/>
          <p14:tracePt t="101820" x="2714625" y="3170238"/>
          <p14:tracePt t="101825" x="2709863" y="3170238"/>
          <p14:tracePt t="101831" x="2703513" y="3170238"/>
          <p14:tracePt t="101834" x="2697163" y="3170238"/>
          <p14:tracePt t="101840" x="2684463" y="3170238"/>
          <p14:tracePt t="101844" x="2673350" y="3176588"/>
          <p14:tracePt t="101847" x="2667000" y="3176588"/>
          <p14:tracePt t="101851" x="2660650" y="3176588"/>
          <p14:tracePt t="101853" x="2643188" y="3176588"/>
          <p14:tracePt t="101856" x="2636838" y="3181350"/>
          <p14:tracePt t="101859" x="2619375" y="3181350"/>
          <p14:tracePt t="101861" x="2613025" y="3187700"/>
          <p14:tracePt t="101861" x="2606675" y="3187700"/>
          <p14:tracePt t="101863" x="2601913" y="3187700"/>
          <p14:tracePt t="101865" x="2595563" y="3187700"/>
          <p14:tracePt t="101868" x="2589213" y="3194050"/>
          <p14:tracePt t="101869" x="2578100" y="3194050"/>
          <p14:tracePt t="101871" x="2571750" y="3194050"/>
          <p14:tracePt t="101873" x="2565400" y="3194050"/>
          <p14:tracePt t="101874" x="2559050" y="3194050"/>
          <p14:tracePt t="101875" x="2559050" y="3200400"/>
          <p14:tracePt t="101877" x="2554288" y="3200400"/>
          <p14:tracePt t="101880" x="2547938" y="3200400"/>
          <p14:tracePt t="101882" x="2541588" y="3200400"/>
          <p14:tracePt t="101885" x="2535238" y="3200400"/>
          <p14:tracePt t="101893" x="2530475" y="3200400"/>
          <p14:tracePt t="101901" x="2524125" y="3200400"/>
          <p14:tracePt t="101908" x="2517775" y="3200400"/>
          <p14:tracePt t="101911" x="2511425" y="3200400"/>
          <p14:tracePt t="101915" x="2505075" y="3200400"/>
          <p14:tracePt t="101918" x="2500313" y="3205163"/>
          <p14:tracePt t="101920" x="2493963" y="3205163"/>
          <p14:tracePt t="101922" x="2487613" y="3205163"/>
          <p14:tracePt t="101924" x="2481263" y="3205163"/>
          <p14:tracePt t="101927" x="2476500" y="3211513"/>
          <p14:tracePt t="101929" x="2470150" y="3211513"/>
          <p14:tracePt t="101930" x="2463800" y="3211513"/>
          <p14:tracePt t="101933" x="2457450" y="3211513"/>
          <p14:tracePt t="101935" x="2452688" y="3217863"/>
          <p14:tracePt t="101937" x="2446338" y="3217863"/>
          <p14:tracePt t="101939" x="2439988" y="3217863"/>
          <p14:tracePt t="101940" x="2433638" y="3224213"/>
          <p14:tracePt t="101942" x="2427288" y="3224213"/>
          <p14:tracePt t="101944" x="2422525" y="3224213"/>
          <p14:tracePt t="101945" x="2422525" y="3228975"/>
          <p14:tracePt t="101946" x="2416175" y="3235325"/>
          <p14:tracePt t="101947" x="2409825" y="3235325"/>
          <p14:tracePt t="101948" x="2403475" y="3235325"/>
          <p14:tracePt t="101950" x="2398713" y="3241675"/>
          <p14:tracePt t="101952" x="2392363" y="3241675"/>
          <p14:tracePt t="101953" x="2386013" y="3248025"/>
          <p14:tracePt t="101954" x="2379663" y="3252788"/>
          <p14:tracePt t="101955" x="2374900" y="3252788"/>
          <p14:tracePt t="101957" x="2368550" y="3259138"/>
          <p14:tracePt t="101959" x="2362200" y="3265488"/>
          <p14:tracePt t="101961" x="2355850" y="3271838"/>
          <p14:tracePt t="101962" x="2349500" y="3271838"/>
          <p14:tracePt t="101963" x="2349500" y="3278188"/>
          <p14:tracePt t="101964" x="2344738" y="3282950"/>
          <p14:tracePt t="101965" x="2338388" y="3282950"/>
          <p14:tracePt t="101966" x="2338388" y="3289300"/>
          <p14:tracePt t="101968" x="2325688" y="3289300"/>
          <p14:tracePt t="101969" x="2325688" y="3295650"/>
          <p14:tracePt t="101970" x="2320925" y="3302000"/>
          <p14:tracePt t="101972" x="2314575" y="3306763"/>
          <p14:tracePt t="101975" x="2308225" y="3313113"/>
          <p14:tracePt t="101976" x="2301875" y="3319463"/>
          <p14:tracePt t="101977" x="2297113" y="3325813"/>
          <p14:tracePt t="101979" x="2290763" y="3330575"/>
          <p14:tracePt t="101981" x="2290763" y="3336925"/>
          <p14:tracePt t="101983" x="2284413" y="3343275"/>
          <p14:tracePt t="101985" x="2278063" y="3343275"/>
          <p14:tracePt t="101986" x="2278063" y="3349625"/>
          <p14:tracePt t="101988" x="2278063" y="3355975"/>
          <p14:tracePt t="101990" x="2273300" y="3355975"/>
          <p14:tracePt t="101991" x="2273300" y="3360738"/>
          <p14:tracePt t="101993" x="2273300" y="3367088"/>
          <p14:tracePt t="101995" x="2273300" y="3373438"/>
          <p14:tracePt t="101997" x="2266950" y="3379788"/>
          <p14:tracePt t="101999" x="2266950" y="3384550"/>
          <p14:tracePt t="102001" x="2266950" y="3390900"/>
          <p14:tracePt t="102002" x="2260600" y="3390900"/>
          <p14:tracePt t="102003" x="2260600" y="3397250"/>
          <p14:tracePt t="102004" x="2260600" y="3403600"/>
          <p14:tracePt t="102006" x="2260600" y="3408363"/>
          <p14:tracePt t="102008" x="2254250" y="3414713"/>
          <p14:tracePt t="102010" x="2254250" y="3421063"/>
          <p14:tracePt t="102011" x="2254250" y="3427413"/>
          <p14:tracePt t="102013" x="2254250" y="3433763"/>
          <p14:tracePt t="102015" x="2254250" y="3438525"/>
          <p14:tracePt t="102018" x="2254250" y="3451225"/>
          <p14:tracePt t="102020" x="2254250" y="3457575"/>
          <p14:tracePt t="102021" x="2260600" y="3457575"/>
          <p14:tracePt t="102022" x="2260600" y="3462338"/>
          <p14:tracePt t="102023" x="2260600" y="3468688"/>
          <p14:tracePt t="102024" x="2266950" y="3475038"/>
          <p14:tracePt t="102026" x="2273300" y="3481388"/>
          <p14:tracePt t="102028" x="2278063" y="3492500"/>
          <p14:tracePt t="102029" x="2284413" y="3492500"/>
          <p14:tracePt t="102030" x="2284413" y="3498850"/>
          <p14:tracePt t="102031" x="2290763" y="3498850"/>
          <p14:tracePt t="102032" x="2290763" y="3505200"/>
          <p14:tracePt t="102033" x="2297113" y="3509963"/>
          <p14:tracePt t="102035" x="2301875" y="3522663"/>
          <p14:tracePt t="102037" x="2314575" y="3529013"/>
          <p14:tracePt t="102038" x="2320925" y="3535363"/>
          <p14:tracePt t="102040" x="2332038" y="3546475"/>
          <p14:tracePt t="102041" x="2332038" y="3552825"/>
          <p14:tracePt t="102042" x="2344738" y="3559175"/>
          <p14:tracePt t="102044" x="2349500" y="3563938"/>
          <p14:tracePt t="102045" x="2349500" y="3570288"/>
          <p14:tracePt t="102046" x="2355850" y="3576638"/>
          <p14:tracePt t="102047" x="2362200" y="3582988"/>
          <p14:tracePt t="102049" x="2368550" y="3587750"/>
          <p14:tracePt t="102050" x="2368550" y="3594100"/>
          <p14:tracePt t="102051" x="2374900" y="3600450"/>
          <p14:tracePt t="102053" x="2379663" y="3613150"/>
          <p14:tracePt t="102055" x="2379663" y="3617913"/>
          <p14:tracePt t="102056" x="2386013" y="3624263"/>
          <p14:tracePt t="102057" x="2386013" y="3630613"/>
          <p14:tracePt t="102059" x="2392363" y="3636963"/>
          <p14:tracePt t="102061" x="2392363" y="3641725"/>
          <p14:tracePt t="102062" x="2398713" y="3641725"/>
          <p14:tracePt t="102063" x="2398713" y="3648075"/>
          <p14:tracePt t="102064" x="2403475" y="3654425"/>
          <p14:tracePt t="102066" x="2403475" y="3660775"/>
          <p14:tracePt t="102068" x="2409825" y="3660775"/>
          <p14:tracePt t="102069" x="2409825" y="3665538"/>
          <p14:tracePt t="102070" x="2416175" y="3665538"/>
          <p14:tracePt t="102071" x="2416175" y="3671888"/>
          <p14:tracePt t="102072" x="2416175" y="3678238"/>
          <p14:tracePt t="102073" x="2422525" y="3678238"/>
          <p14:tracePt t="102074" x="2427288" y="3684588"/>
          <p14:tracePt t="102200" x="2427288" y="3671888"/>
          <p14:tracePt t="102219" x="2392363" y="3582988"/>
          <p14:tracePt t="102222" x="2392363" y="3570288"/>
          <p14:tracePt t="102224" x="2392363" y="3559175"/>
          <p14:tracePt t="102228" x="2392363" y="3552825"/>
          <p14:tracePt t="102233" x="2403475" y="3546475"/>
          <p14:tracePt t="102235" x="2416175" y="3546475"/>
          <p14:tracePt t="102237" x="2422525" y="3540125"/>
          <p14:tracePt t="102240" x="2439988" y="3540125"/>
          <p14:tracePt t="102242" x="2457450" y="3535363"/>
          <p14:tracePt t="102243" x="2476500" y="3529013"/>
          <p14:tracePt t="102245" x="2493963" y="3529013"/>
          <p14:tracePt t="102247" x="2524125" y="3516313"/>
          <p14:tracePt t="102249" x="2530475" y="3516313"/>
          <p14:tracePt t="102250" x="2554288" y="3516313"/>
          <p14:tracePt t="102252" x="2565400" y="3509963"/>
          <p14:tracePt t="102252" x="2578100" y="3505200"/>
          <p14:tracePt t="102253" x="2589213" y="3498850"/>
          <p14:tracePt t="102255" x="2613025" y="3498850"/>
          <p14:tracePt t="102256" x="2632075" y="3492500"/>
          <p14:tracePt t="102258" x="2643188" y="3486150"/>
          <p14:tracePt t="102259" x="2655888" y="3486150"/>
          <p14:tracePt t="102260" x="2660650" y="3486150"/>
          <p14:tracePt t="102260" x="2673350" y="3481388"/>
          <p14:tracePt t="102261" x="2684463" y="3481388"/>
          <p14:tracePt t="102263" x="2697163" y="3475038"/>
          <p14:tracePt t="102263" x="2709863" y="3468688"/>
          <p14:tracePt t="102264" x="2720975" y="3468688"/>
          <p14:tracePt t="102265" x="2738438" y="3462338"/>
          <p14:tracePt t="102266" x="2757488" y="3451225"/>
          <p14:tracePt t="102269" x="2798763" y="3433763"/>
          <p14:tracePt t="102271" x="2828925" y="3421063"/>
          <p14:tracePt t="102273" x="2840038" y="3414713"/>
          <p14:tracePt t="102274" x="2863850" y="3397250"/>
          <p14:tracePt t="102276" x="2882900" y="3379788"/>
          <p14:tracePt t="102278" x="2894013" y="3367088"/>
          <p14:tracePt t="102279" x="2917825" y="3355975"/>
          <p14:tracePt t="102280" x="2930525" y="3343275"/>
          <p14:tracePt t="102281" x="2941638" y="3336925"/>
          <p14:tracePt t="102282" x="2954338" y="3330575"/>
          <p14:tracePt t="102283" x="2967038" y="3325813"/>
          <p14:tracePt t="102285" x="2990850" y="3306763"/>
          <p14:tracePt t="102286" x="3001963" y="3295650"/>
          <p14:tracePt t="102287" x="3014663" y="3289300"/>
          <p14:tracePt t="102288" x="3032125" y="3278188"/>
          <p14:tracePt t="102289" x="3043238" y="3271838"/>
          <p14:tracePt t="102290" x="3055938" y="3259138"/>
          <p14:tracePt t="102291" x="3068638" y="3252788"/>
          <p14:tracePt t="102292" x="3086100" y="3248025"/>
          <p14:tracePt t="102293" x="3103563" y="3241675"/>
          <p14:tracePt t="102294" x="3121025" y="3228975"/>
          <p14:tracePt t="102295" x="3133725" y="3224213"/>
          <p14:tracePt t="102296" x="3151188" y="3217863"/>
          <p14:tracePt t="102297" x="3170238" y="3211513"/>
          <p14:tracePt t="102298" x="3194050" y="3200400"/>
          <p14:tracePt t="102299" x="3211513" y="3194050"/>
          <p14:tracePt t="102300" x="3228975" y="3187700"/>
          <p14:tracePt t="102301" x="3259138" y="3181350"/>
          <p14:tracePt t="102302" x="3276600" y="3176588"/>
          <p14:tracePt t="102303" x="3295650" y="3170238"/>
          <p14:tracePt t="102304" x="3319463" y="3170238"/>
          <p14:tracePt t="102305" x="3336925" y="3163888"/>
          <p14:tracePt t="102306" x="3354388" y="3157538"/>
          <p14:tracePt t="102307" x="3384550" y="3151188"/>
          <p14:tracePt t="102308" x="3403600" y="3146425"/>
          <p14:tracePt t="102309" x="3427413" y="3140075"/>
          <p14:tracePt t="102310" x="3455988" y="3133725"/>
          <p14:tracePt t="102311" x="3479800" y="3127375"/>
          <p14:tracePt t="102312" x="3505200" y="3122613"/>
          <p14:tracePt t="102313" x="3533775" y="3116263"/>
          <p14:tracePt t="102314" x="3563938" y="3109913"/>
          <p14:tracePt t="102315" x="3587750" y="3103563"/>
          <p14:tracePt t="102316" x="3624263" y="3098800"/>
          <p14:tracePt t="102317" x="3648075" y="3092450"/>
          <p14:tracePt t="102318" x="3684588" y="3092450"/>
          <p14:tracePt t="102319" x="3725863" y="3086100"/>
          <p14:tracePt t="102320" x="3762375" y="3079750"/>
          <p14:tracePt t="102322" x="3840163" y="3068638"/>
          <p14:tracePt t="102323" x="3875088" y="3068638"/>
          <p14:tracePt t="102324" x="3905250" y="3062288"/>
          <p14:tracePt t="102325" x="3946525" y="3055938"/>
          <p14:tracePt t="102326" x="3989388" y="3055938"/>
          <p14:tracePt t="102327" x="4030663" y="3049588"/>
          <p14:tracePt t="102328" x="4078288" y="3044825"/>
          <p14:tracePt t="102329" x="4121150" y="3038475"/>
          <p14:tracePt t="102330" x="4162425" y="3038475"/>
          <p14:tracePt t="102332" x="4257675" y="3025775"/>
          <p14:tracePt t="102333" x="4305300" y="3021013"/>
          <p14:tracePt t="102335" x="4395788" y="3014663"/>
          <p14:tracePt t="102336" x="4443413" y="3008313"/>
          <p14:tracePt t="102337" x="4491038" y="3001963"/>
          <p14:tracePt t="102339" x="4538663" y="3001963"/>
          <p14:tracePt t="102339" x="4592638" y="2995613"/>
          <p14:tracePt t="102340" x="4640263" y="2990850"/>
          <p14:tracePt t="102341" x="4687888" y="2990850"/>
          <p14:tracePt t="102342" x="4737100" y="2984500"/>
          <p14:tracePt t="102343" x="4791075" y="2978150"/>
          <p14:tracePt t="102344" x="4849813" y="2967038"/>
          <p14:tracePt t="102345" x="4897438" y="2967038"/>
          <p14:tracePt t="102346" x="4951413" y="2960688"/>
          <p14:tracePt t="102347" x="5011738" y="2954338"/>
          <p14:tracePt t="102348" x="5065713" y="2954338"/>
          <p14:tracePt t="102349" x="5119688" y="2947988"/>
          <p14:tracePt t="102350" x="5173663" y="2943225"/>
          <p14:tracePt t="102351" x="5221288" y="2943225"/>
          <p14:tracePt t="102352" x="5280025" y="2936875"/>
          <p14:tracePt t="102353" x="5340350" y="2936875"/>
          <p14:tracePt t="102354" x="5387975" y="2930525"/>
          <p14:tracePt t="102355" x="5441950" y="2930525"/>
          <p14:tracePt t="102356" x="5502275" y="2924175"/>
          <p14:tracePt t="102357" x="5556250" y="2924175"/>
          <p14:tracePt t="102358" x="5610225" y="2919413"/>
          <p14:tracePt t="102359" x="5668963" y="2919413"/>
          <p14:tracePt t="102360" x="5722938" y="2913063"/>
          <p14:tracePt t="102361" x="5783263" y="2913063"/>
          <p14:tracePt t="102362" x="5837238" y="2906713"/>
          <p14:tracePt t="102363" x="5891213" y="2906713"/>
          <p14:tracePt t="102364" x="5949950" y="2906713"/>
          <p14:tracePt t="102365" x="5997575" y="2900363"/>
          <p14:tracePt t="102366" x="6051550" y="2900363"/>
          <p14:tracePt t="102367" x="6118225" y="2900363"/>
          <p14:tracePt t="102368" x="6172200" y="2900363"/>
          <p14:tracePt t="102369" x="6230938" y="2894013"/>
          <p14:tracePt t="102370" x="6284913" y="2894013"/>
          <p14:tracePt t="102371" x="6338888" y="2894013"/>
          <p14:tracePt t="102372" x="6386513" y="2889250"/>
          <p14:tracePt t="102373" x="6446838" y="2889250"/>
          <p14:tracePt t="102374" x="6500813" y="2889250"/>
          <p14:tracePt t="102375" x="6554788" y="2889250"/>
          <p14:tracePt t="102376" x="6602413" y="2882900"/>
          <p14:tracePt t="102377" x="6662738" y="2882900"/>
          <p14:tracePt t="102378" x="6710363" y="2882900"/>
          <p14:tracePt t="102379" x="6764338" y="2876550"/>
          <p14:tracePt t="102380" x="6811963" y="2876550"/>
          <p14:tracePt t="102381" x="6859588" y="2870200"/>
          <p14:tracePt t="102382" x="6907213" y="2870200"/>
          <p14:tracePt t="102383" x="6961188" y="2865438"/>
          <p14:tracePt t="102385" x="7062788" y="2859088"/>
          <p14:tracePt t="102386" x="7110413" y="2852738"/>
          <p14:tracePt t="102387" x="7158038" y="2846388"/>
          <p14:tracePt t="102388" x="7218363" y="2841625"/>
          <p14:tracePt t="102389" x="7265988" y="2835275"/>
          <p14:tracePt t="102390" x="7313613" y="2828925"/>
          <p14:tracePt t="102391" x="7361238" y="2822575"/>
          <p14:tracePt t="102392" x="7415213" y="2811463"/>
          <p14:tracePt t="102393" x="7458075" y="2805113"/>
          <p14:tracePt t="102395" x="7505700" y="2787650"/>
          <p14:tracePt t="102396" x="7589838" y="2768600"/>
          <p14:tracePt t="102397" x="7637463" y="2763838"/>
          <p14:tracePt t="102398" x="7678738" y="2751138"/>
          <p14:tracePt t="102399" x="7720013" y="2744788"/>
          <p14:tracePt t="102400" x="7762875" y="2733675"/>
          <p14:tracePt t="102401" x="7793038" y="2733675"/>
          <p14:tracePt t="102402" x="7834313" y="2720975"/>
          <p14:tracePt t="102403" x="7875588" y="2709863"/>
          <p14:tracePt t="102404" x="7912100" y="2703513"/>
          <p14:tracePt t="102405" x="7948613" y="2697163"/>
          <p14:tracePt t="102406" x="7989888" y="2686050"/>
          <p14:tracePt t="102407" x="8020050" y="2679700"/>
          <p14:tracePt t="102408" x="8054975" y="2673350"/>
          <p14:tracePt t="102409" x="8091488" y="2662238"/>
          <p14:tracePt t="102410" x="8115300" y="2655888"/>
          <p14:tracePt t="102411" x="8145463" y="2643188"/>
          <p14:tracePt t="102412" x="8175625" y="2636838"/>
          <p14:tracePt t="102413" x="8205788" y="2632075"/>
          <p14:tracePt t="102414" x="8229600" y="2625725"/>
          <p14:tracePt t="102415" x="8253413" y="2619375"/>
          <p14:tracePt t="102416" x="8283575" y="2608263"/>
          <p14:tracePt t="102417" x="8307388" y="2601913"/>
          <p14:tracePt t="102418" x="8335963" y="2589213"/>
          <p14:tracePt t="102419" x="8361363" y="2578100"/>
          <p14:tracePt t="102420" x="8389938" y="2578100"/>
          <p14:tracePt t="102421" x="8413750" y="2565400"/>
          <p14:tracePt t="102422" x="8443913" y="2554288"/>
          <p14:tracePt t="102423" x="8467725" y="2541588"/>
          <p14:tracePt t="102424" x="8486775" y="2530475"/>
          <p14:tracePt t="102425" x="8510588" y="2530475"/>
          <p14:tracePt t="102426" x="8528050" y="2517775"/>
          <p14:tracePt t="102427" x="8545513" y="2506663"/>
          <p14:tracePt t="102428" x="8564563" y="2506663"/>
          <p14:tracePt t="102429" x="8575675" y="2493963"/>
          <p14:tracePt t="102430" x="8599488" y="2487613"/>
          <p14:tracePt t="102431" x="8612188" y="2481263"/>
          <p14:tracePt t="102432" x="8623300" y="2476500"/>
          <p14:tracePt t="102433" x="8636000" y="2470150"/>
          <p14:tracePt t="102434" x="8647113" y="2463800"/>
          <p14:tracePt t="102436" x="8666163" y="2457450"/>
          <p14:tracePt t="102436" x="8677275" y="2452688"/>
          <p14:tracePt t="102437" x="8689975" y="2446338"/>
          <p14:tracePt t="102438" x="8701088" y="2439988"/>
          <p14:tracePt t="102439" x="8713788" y="2433638"/>
          <p14:tracePt t="102440" x="8720138" y="2428875"/>
          <p14:tracePt t="102441" x="8724900" y="2422525"/>
          <p14:tracePt t="102442" x="8737600" y="2416175"/>
          <p14:tracePt t="102443" x="8743950" y="2409825"/>
          <p14:tracePt t="102444" x="8755063" y="2405063"/>
          <p14:tracePt t="102445" x="8761413" y="2398713"/>
          <p14:tracePt t="102446" x="8767763" y="2398713"/>
          <p14:tracePt t="102447" x="8772525" y="2392363"/>
          <p14:tracePt t="102448" x="8778875" y="2386013"/>
          <p14:tracePt t="102449" x="8785225" y="2386013"/>
          <p14:tracePt t="102450" x="8791575" y="2379663"/>
          <p14:tracePt t="102451" x="8797925" y="2379663"/>
          <p14:tracePt t="102452" x="8797925" y="2374900"/>
          <p14:tracePt t="102453" x="8802688" y="2374900"/>
          <p14:tracePt t="102455" x="8815388" y="2368550"/>
          <p14:tracePt t="102457" x="8826500" y="2362200"/>
          <p14:tracePt t="102458" x="8832850" y="2362200"/>
          <p14:tracePt t="102460" x="8839200" y="2355850"/>
          <p14:tracePt t="102461" x="8845550" y="2351088"/>
          <p14:tracePt t="102463" x="8856663" y="2351088"/>
          <p14:tracePt t="102465" x="8863013" y="2344738"/>
          <p14:tracePt t="102467" x="8869363" y="2344738"/>
          <p14:tracePt t="102468" x="8874125" y="2344738"/>
          <p14:tracePt t="102470" x="8880475" y="2338388"/>
          <p14:tracePt t="102472" x="8893175" y="2338388"/>
          <p14:tracePt t="102475" x="8899525" y="2332038"/>
          <p14:tracePt t="102478" x="8904288" y="2332038"/>
          <p14:tracePt t="102481" x="8910638" y="2327275"/>
          <p14:tracePt t="102485" x="8916988" y="2327275"/>
          <p14:tracePt t="102487" x="8923338" y="2327275"/>
          <p14:tracePt t="102489" x="8928100" y="2327275"/>
          <p14:tracePt t="102498" x="8928100" y="2320925"/>
          <p14:tracePt t="102509" x="8934450" y="2320925"/>
          <p14:tracePt t="102512" x="8940800" y="2320925"/>
          <p14:tracePt t="102515" x="8947150" y="2320925"/>
          <p14:tracePt t="102519" x="8951913" y="2320925"/>
          <p14:tracePt t="102521" x="8958263" y="2314575"/>
          <p14:tracePt t="102523" x="8970963" y="2314575"/>
          <p14:tracePt t="102525" x="8977313" y="2314575"/>
          <p14:tracePt t="102527" x="8982075" y="2314575"/>
          <p14:tracePt t="102528" x="8988425" y="2314575"/>
          <p14:tracePt t="102529" x="8994775" y="2308225"/>
          <p14:tracePt t="102531" x="9005888" y="2308225"/>
          <p14:tracePt t="102532" x="9005888" y="2301875"/>
          <p14:tracePt t="102533" x="9012238" y="2301875"/>
          <p14:tracePt t="102534" x="9018588" y="2301875"/>
          <p14:tracePt t="102536" x="9029700" y="2301875"/>
          <p14:tracePt t="102538" x="9036050" y="2301875"/>
          <p14:tracePt t="102539" x="9042400" y="2297113"/>
          <p14:tracePt t="102540" x="9048750" y="2297113"/>
          <p14:tracePt t="102541" x="9053513" y="2297113"/>
          <p14:tracePt t="102542" x="9059863" y="2297113"/>
          <p14:tracePt t="102543" x="9066213" y="2297113"/>
          <p14:tracePt t="102544" x="9072563" y="2290763"/>
          <p14:tracePt t="102545" x="9078913" y="2290763"/>
          <p14:tracePt t="102546" x="9083675" y="2290763"/>
          <p14:tracePt t="102547" x="9090025" y="2284413"/>
          <p14:tracePt t="102548" x="9096375" y="2284413"/>
          <p14:tracePt t="102549" x="9102725" y="2284413"/>
          <p14:tracePt t="102550" x="9107488" y="2284413"/>
          <p14:tracePt t="102552" x="9113838" y="2284413"/>
          <p14:tracePt t="102553" x="9120188" y="2278063"/>
          <p14:tracePt t="102553" x="9126538" y="2278063"/>
          <p14:tracePt t="102554" x="9126538" y="2273300"/>
          <p14:tracePt t="102555" x="9131300" y="2273300"/>
          <p14:tracePt t="102556" x="9137650" y="22733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07,012"/>
  <p:tag name="ORIGINALWIDTH" val="4879,64"/>
  <p:tag name="LATEXADDIN" val="\documentclass{article}&#10;\usepackage{amsmath}&#10;\pagestyle{empty}&#10;\usepackage{booktabs}&#10;\begin{document}&#10;&#10;&#10;\begin{tabular}{lrrrrr}&#10;\toprule&#10;{} &amp;     mean &amp;     std &amp;     min &amp;      50\% &amp;      max \\&#10;\midrule&#10;Age                               &amp;     36.9 &amp;     9.2 &amp;    18.0 &amp;     36.0 &amp;     60.0 \\&#10;DailyRate                         &amp;    803.9 &amp;   402.8 &amp;   102.0 &amp;    806.5 &amp;   1499.0 \\&#10;DistanceFromHome                  &amp;      9.3 &amp;     8.1 &amp;     1.0 &amp;      7.0 &amp;     29.0 \\&#10;Education                         &amp;      2.9 &amp;     1.0 &amp;     1.0 &amp;      3.0 &amp;      5.0 \\&#10;EmployeeNumber                    &amp;   1022.7 &amp;   603.0 &amp;     1.0 &amp;   1016.5 &amp;   2068.0 \\&#10;EnvironmentSatisfaction           &amp;      2.7 &amp;     1.1 &amp;     1.0 &amp;      3.0 &amp;      4.0 \\&#10;HourlyRate                        &amp;     65.8 &amp;    20.3 &amp;    30.0 &amp;     66.0 &amp;    100.0 \\&#10;JobInvolvement                    &amp;      2.7 &amp;     0.7 &amp;     1.0 &amp;      3.0 &amp;      4.0 \\&#10;JobLevel                          &amp;      2.1 &amp;     1.1 &amp;     1.0 &amp;      2.0 &amp;      5.0 \\&#10;JobSatisfaction                   &amp;      2.7 &amp;     1.1 &amp;     1.0 &amp;      3.0 &amp;      4.0 \\&#10;MonthlyIncome                     &amp;   6521.1 &amp;  4716.0 &amp;  1009.0 &amp;   4933.0 &amp;  19999.0 \\&#10;MonthlyRate                       &amp;  14284.8 &amp;  7115.6 &amp;  2094.0 &amp;  14225.5 &amp;  26999.0 \\&#10;NumCompaniesWorked                &amp;      2.7 &amp;     2.5 &amp;     0.0 &amp;      2.0 &amp;      9.0 \\&#10;PercentSalaryHike                 &amp;     15.2 &amp;     3.7 &amp;    11.0 &amp;     14.0 &amp;     25.0 \\&#10;PerformanceRating                 &amp;      3.2 &amp;     0.4 &amp;     3.0 &amp;      3.0 &amp;      4.0 \\&#10;RelationshipSatisfaction          &amp;      2.7 &amp;     1.1 &amp;     1.0 &amp;      3.0 &amp;      4.0 \\&#10;StockOptionLevel                  &amp;      0.8 &amp;     0.8 &amp;     0.0 &amp;      1.0 &amp;      3.0 \\&#10;TotalWorkingYears                 &amp;     11.3 &amp;     7.8 &amp;     0.0 &amp;     10.0 &amp;     40.0 \\&#10;TrainingTimesLastYear             &amp;      2.8 &amp;     1.3 &amp;     0.0 &amp;      3.0 &amp;      6.0 \\&#10;WorkLifeBalance                   &amp;      2.8 &amp;     0.7 &amp;     1.0 &amp;      3.0 &amp;      4.0 \\&#10;YearsAtCompany                    &amp;      7.0 &amp;     6.1 &amp;     0.0 &amp;      5.0 &amp;     40.0 \\&#10;YearsInCurrentRole                &amp;      4.2 &amp;     3.6 &amp;     0.0 &amp;      3.0 &amp;     18.0 \\&#10;YearsSinceLastPromotion           &amp;      2.2 &amp;     3.2 &amp;     0.0 &amp;      1.0 &amp;     15.0 \\&#10;YearsWithCurrManager              &amp;      4.1 &amp;     3.6 &amp;     0.0 &amp;      3.0 &amp;     17.0 \\&#10;Attrition\_Yes                     &amp;      0.2 &amp;     0.4 &amp;     0.0 &amp;      0.0 &amp;      1.0 \\&#10;BusinessTravel\_Non-Travel         &amp;      0.1 &amp;     0.3 &amp;     0.0 &amp;      0.0 &amp;      1.0 \\&#10;BusinessTravel\_Travel\_Frequently  &amp;      0.2 &amp;     0.4 &amp;     0.0 &amp;      0.0 &amp;      1.0 \\&#10;BusinessTravel\_Travel\_Rarely      &amp;      0.7 &amp;     0.5 &amp;     0.0 &amp;      1.0 &amp;      1.0 \\&#10;Department\_Human Resources        &amp;      0.0 &amp;     0.2 &amp;     0.0 &amp;      0.0 &amp;      1.0 \\&#10;Department\_Research \&amp; Development &amp;      0.7 &amp;     0.5 &amp;     0.0 &amp;      1.0 &amp;      1.0 \\&#10;Department\_Sales                  &amp;      0.3 &amp;     0.5 &amp;     0.0 &amp;      0.0 &amp;      1.0 \\&#10;EducationField\_Human Resources    &amp;      0.0 &amp;     0.1 &amp;     0.0 &amp;      0.0 &amp;      1.0 \\&#10;EducationField\_Life Sciences      &amp;      0.4 &amp;     0.5 &amp;     0.0 &amp;      0.0 &amp;      1.0 \\&#10;EducationField\_Marketing          &amp;      0.1 &amp;     0.3 &amp;     0.0 &amp;      0.0 &amp;      1.0 \\&#10;EducationField\_Medical            &amp;      0.3 &amp;     0.5 &amp;     0.0 &amp;      0.0 &amp;      1.0 \\&#10;EducationField\_Other              &amp;      0.1 &amp;     0.2 &amp;     0.0 &amp;      0.0 &amp;      1.0 \\&#10;EducationField\_Technical Degree   &amp;      0.1 &amp;     0.3 &amp;     0.0 &amp;      0.0 &amp;      1.0 \\&#10;Gender\_Male                       &amp;      0.6 &amp;     0.5 &amp;     0.0 &amp;      1.0 &amp;      1.0 \\&#10;JobRole\_Healthcare Representative &amp;      0.1 &amp;     0.3 &amp;     0.0 &amp;      0.0 &amp;      1.0 \\&#10;JobRole\_Human Resources           &amp;      0.0 &amp;     0.2 &amp;     0.0 &amp;      0.0 &amp;      1.0 \\&#10;JobRole\_Laboratory Technician     &amp;      0.2 &amp;     0.4 &amp;     0.0 &amp;      0.0 &amp;      1.0 \\&#10;JobRole\_Manager                   &amp;      0.1 &amp;     0.3 &amp;     0.0 &amp;      0.0 &amp;      1.0 \\&#10;JobRole\_Manufacturing Director    &amp;      0.1 &amp;     0.3 &amp;     0.0 &amp;      0.0 &amp;      1.0 \\&#10;JobRole\_Research Director         &amp;      0.1 &amp;     0.2 &amp;     0.0 &amp;      0.0 &amp;      1.0 \\&#10;JobRole\_Research Scientist        &amp;      0.2 &amp;     0.4 &amp;     0.0 &amp;      0.0 &amp;      1.0 \\&#10;JobRole\_Sales Executive           &amp;      0.2 &amp;     0.4 &amp;     0.0 &amp;      0.0 &amp;      1.0 \\&#10;JobRole\_Sales Representative      &amp;      0.1 &amp;     0.2 &amp;     0.0 &amp;      0.0 &amp;      1.0 \\&#10;MaritalStatus\_Divorced            &amp;      0.2 &amp;     0.4 &amp;     0.0 &amp;      0.0 &amp;      1.0 \\&#10;MaritalStatus\_Married             &amp;      0.5 &amp;     0.5 &amp;     0.0 &amp;      0.0 &amp;      1.0 \\&#10;MaritalStatus\_Single              &amp;      0.3 &amp;     0.5 &amp;     0.0 &amp;      0.0 &amp;      1.0 \\&#10;OverTime\_Yes                      &amp;      0.3 &amp;     0.5 &amp;     0.0 &amp;      0.0 &amp;      1.0 \\&#10;\bottomrule&#10;\end{tabular}&#10;&#10;&#10;\end{document}"/>
  <p:tag name="IGUANATEXSIZE" val="20"/>
  <p:tag name="IGUANATEXCURSOR" val="84"/>
  <p:tag name="TRANSPARENCY" val="Wahr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3,247"/>
  <p:tag name="ORIGINALWIDTH" val="6125,234"/>
  <p:tag name="LATEXADDIN" val="\documentclass{article}&#10;\usepackage{amsmath}&#10;\pagestyle{empty}&#10;\usepackage{booktabs}&#10;\begin{document}&#10;&#10;&#10;\begin{tabular}{lrrrrrr}&#10;\toprule&#10;{} &amp;     Coef. &amp;  Std.Err. &amp;          t &amp;         P&gt;|t| &amp;    [0.025 &amp;    0.975] \\&#10;\midrule&#10;const                            &amp;  0.630008 &amp;  0.076038 &amp;   8.285384 &amp;  2.815541e-16 &amp;  0.480841 &amp;  0.779174 \\&#10;DistanceFromHome                 &amp;  0.003640 &amp;  0.001086 &amp;   3.353038 &amp;  8.215169e-04 &amp;  0.001510 &amp;  0.005770 \\&#10;EnvironmentSatisfaction          &amp; -0.043793 &amp;  0.008052 &amp;  -5.438676 &amp;  6.368917e-08 &amp; -0.059589 &amp; -0.027997 \\&#10;JobInvolvement                   &amp; -0.061574 &amp;  0.012326 &amp;  -4.995474 &amp;  6.639915e-07 &amp; -0.085754 &amp; -0.037394 \\&#10;JobSatisfaction                  &amp; -0.039277 &amp;  0.008025 &amp;  -4.894195 &amp;  1.106373e-06 &amp; -0.055020 &amp; -0.023534 \\&#10;NumCompaniesWorked               &amp;  0.016831 &amp;  0.003894 &amp;   4.322628 &amp;  1.655378e-05 &amp;  0.009193 &amp;  0.024469 \\&#10;RelationshipSatisfaction         &amp; -0.023538 &amp;  0.008203 &amp;  -2.869517 &amp;  4.175263e-03 &amp; -0.039629 &amp; -0.007446 \\&#10;TotalWorkingYears                &amp; -0.007325 &amp;  0.001630 &amp;  -4.493690 &amp;  7.600877e-06 &amp; -0.010522 &amp; -0.004127 \\&#10;TrainingTimesLastYear            &amp; -0.015804 &amp;  0.006848 &amp;  -2.307887 &amp;  2.115659e-02 &amp; -0.029237 &amp; -0.002370 \\&#10;WorkLifeBalance                  &amp; -0.028556 &amp;  0.012642 &amp;  -2.258728 &amp;  2.405992e-02 &amp; -0.053357 &amp; -0.003755 \\&#10;YearsAtCompany                   &amp;  0.006581 &amp;  0.003043 &amp;   2.162886 &amp;  3.072570e-02 &amp;  0.000612 &amp;  0.012549 \\&#10;YearsInCurrentRole               &amp; -0.010343 &amp;  0.003972 &amp;  -2.604154 &amp;  9.311585e-03 &amp; -0.018135 &amp; -0.002552 \\&#10;YearsSinceLastPromotion          &amp;  0.009773 &amp;  0.003523 &amp;   2.773811 &amp;  5.616962e-03 &amp;  0.002861 &amp;  0.016685 \\&#10;YearsWithCurrManager             &amp; -0.009163 &amp;  0.004085 &amp;  -2.242894 &amp;  2.506597e-02 &amp; -0.017178 &amp; -0.001149 \\&#10;BusinessTravel\_Travel\_Frequently &amp;  0.164672 &amp;  0.034457 &amp;   4.779022 &amp;  1.954857e-06 &amp;  0.097076 &amp;  0.232268 \\&#10;BusinessTravel\_Travel\_Rarely     &amp;  0.072633 &amp;  0.029854 &amp;   2.432968 &amp;  1.510523e-02 &amp;  0.014068 &amp;  0.131198 \\&#10;EducationField\_Human Resources   &amp;  0.162593 &amp;  0.065499 &amp;   2.482374 &amp;  1.317228e-02 &amp;  0.034102 &amp;  0.291085 \\&#10;EducationField\_Technical Degree  &amp;  0.087606 &amp;  0.030579 &amp;   2.864867 &amp;  4.236684e-03 &amp;  0.027617 &amp;  0.147595 \\&#10;Gender\_Male                      &amp;  0.041157 &amp;  0.018127 &amp;   2.270497 &amp;  2.333503e-02 &amp;  0.005597 &amp;  0.076716 \\&#10;JobRole\_Laboratory Technician    &amp;  0.114158 &amp;  0.025394 &amp;   4.495369 &amp;  7.542036e-06 &amp;  0.064340 &amp;  0.163975 \\&#10;JobRole\_Sales Executive          &amp;  0.067513 &amp;  0.022609 &amp;   2.986154 &amp;  2.876196e-03 &amp;  0.023161 &amp;  0.111866 \\&#10;JobRole\_Sales Representative     &amp;  0.228171 &amp;  0.040819 &amp;   5.589895 &amp;  2.747642e-08 &amp;  0.148096 &amp;  0.308246 \\&#10;MaritalStatus\_Divorced           &amp; -0.150824 &amp;  0.024570 &amp;  -6.138564 &amp;  1.093835e-09 &amp; -0.199024 &amp; -0.102625 \\&#10;MaritalStatus\_Married            &amp; -0.124815 &amp;  0.020562 &amp;  -6.070078 &amp;  1.660073e-09 &amp; -0.165152 &amp; -0.084477 \\&#10;OverTime\_Yes                     &amp;  0.212079 &amp;  0.019684 &amp;  10.774271 &amp;  5.073181e-26 &amp;  0.173464 &amp;  0.250693 \\&#10;\bottomrule&#10;\end{tabular}&#10;&#10;&#10;&#10;\end{document}"/>
  <p:tag name="IGUANATEXSIZE" val="20"/>
  <p:tag name="IGUANATEXCURSOR" val="84"/>
  <p:tag name="TRANSPARENCY" val="Wahr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Modern Breakthrough by Slidesgo">
  <a:themeElements>
    <a:clrScheme name="Simple Light">
      <a:dk1>
        <a:srgbClr val="02336A"/>
      </a:dk1>
      <a:lt1>
        <a:srgbClr val="FFFFFF"/>
      </a:lt1>
      <a:dk2>
        <a:srgbClr val="02336A"/>
      </a:dk2>
      <a:lt2>
        <a:srgbClr val="02336A"/>
      </a:lt2>
      <a:accent1>
        <a:srgbClr val="8DEEF5"/>
      </a:accent1>
      <a:accent2>
        <a:srgbClr val="00D2DC"/>
      </a:accent2>
      <a:accent3>
        <a:srgbClr val="4796FF"/>
      </a:accent3>
      <a:accent4>
        <a:srgbClr val="085FBA"/>
      </a:accent4>
      <a:accent5>
        <a:srgbClr val="02336A"/>
      </a:accent5>
      <a:accent6>
        <a:srgbClr val="02336A"/>
      </a:accent6>
      <a:hlink>
        <a:srgbClr val="479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Bildschirmpräsentation (16:9)</PresentationFormat>
  <Paragraphs>109</Paragraphs>
  <Slides>20</Slides>
  <Notes>9</Notes>
  <HiddenSlides>0</HiddenSlides>
  <MMClips>20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Roboto</vt:lpstr>
      <vt:lpstr>Montserrat</vt:lpstr>
      <vt:lpstr>Nunito</vt:lpstr>
      <vt:lpstr>Impact</vt:lpstr>
      <vt:lpstr>Wingdings</vt:lpstr>
      <vt:lpstr>Arial</vt:lpstr>
      <vt:lpstr>Anton</vt:lpstr>
      <vt:lpstr>Modern Breakthrough by Slidesgo</vt:lpstr>
      <vt:lpstr>HR Department:  Employee Attrition and its Causes</vt:lpstr>
      <vt:lpstr>Introduction</vt:lpstr>
      <vt:lpstr>Introduction</vt:lpstr>
      <vt:lpstr>Libraries</vt:lpstr>
      <vt:lpstr>Dataset</vt:lpstr>
      <vt:lpstr>Processing</vt:lpstr>
      <vt:lpstr>Visualization</vt:lpstr>
      <vt:lpstr>Role and Level</vt:lpstr>
      <vt:lpstr>Age and Structures</vt:lpstr>
      <vt:lpstr>Education</vt:lpstr>
      <vt:lpstr>Commute</vt:lpstr>
      <vt:lpstr>Income</vt:lpstr>
      <vt:lpstr>03</vt:lpstr>
      <vt:lpstr>Summary Statistics</vt:lpstr>
      <vt:lpstr>Correlation Analysis</vt:lpstr>
      <vt:lpstr>Predictive</vt:lpstr>
      <vt:lpstr>Challenges</vt:lpstr>
      <vt:lpstr>Opportunities</vt:lpstr>
      <vt:lpstr>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Time, Interaction, Markets and Prices: What shapes our social norms?</dc:title>
  <dc:creator>Jan Kaiser</dc:creator>
  <cp:lastModifiedBy>Jan Kaiser</cp:lastModifiedBy>
  <cp:revision>50</cp:revision>
  <dcterms:modified xsi:type="dcterms:W3CDTF">2022-05-19T09:14:44Z</dcterms:modified>
</cp:coreProperties>
</file>